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538" r:id="rId6"/>
    <p:sldId id="570" r:id="rId7"/>
    <p:sldId id="670" r:id="rId8"/>
    <p:sldId id="572" r:id="rId9"/>
    <p:sldId id="569" r:id="rId10"/>
    <p:sldId id="662" r:id="rId11"/>
    <p:sldId id="663" r:id="rId12"/>
    <p:sldId id="671" r:id="rId13"/>
    <p:sldId id="571" r:id="rId14"/>
    <p:sldId id="669" r:id="rId15"/>
    <p:sldId id="573" r:id="rId16"/>
    <p:sldId id="658" r:id="rId17"/>
    <p:sldId id="667" r:id="rId18"/>
    <p:sldId id="659" r:id="rId19"/>
    <p:sldId id="665" r:id="rId20"/>
    <p:sldId id="664" r:id="rId21"/>
    <p:sldId id="666" r:id="rId22"/>
    <p:sldId id="668" r:id="rId23"/>
    <p:sldId id="377" r:id="rId24"/>
    <p:sldId id="52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3+HI7A6IRHP/mnpzm8oXA==" hashData="kp1kfDMtZaDoL8vE8YbE+LKTW5F1eAEOR1qv2AuvipniACdsjQCmdBEqGlyBFdKIqH8kAYtpgWQPwSUJCXYBKw=="/>
  <p:extLst>
    <p:ext uri="{521415D9-36F7-43E2-AB2F-B90AF26B5E84}">
      <p14:sectionLst xmlns:p14="http://schemas.microsoft.com/office/powerpoint/2010/main">
        <p14:section name="Template Instructions" id="{FEF320D2-B69A-984D-AC27-8D4B5EFA835E}">
          <p14:sldIdLst>
            <p14:sldId id="256"/>
            <p14:sldId id="538"/>
            <p14:sldId id="570"/>
            <p14:sldId id="670"/>
            <p14:sldId id="572"/>
            <p14:sldId id="569"/>
            <p14:sldId id="662"/>
            <p14:sldId id="663"/>
            <p14:sldId id="671"/>
            <p14:sldId id="571"/>
            <p14:sldId id="669"/>
            <p14:sldId id="573"/>
            <p14:sldId id="658"/>
            <p14:sldId id="667"/>
            <p14:sldId id="659"/>
            <p14:sldId id="665"/>
            <p14:sldId id="664"/>
            <p14:sldId id="666"/>
            <p14:sldId id="668"/>
            <p14:sldId id="377"/>
            <p14:sldId id="525"/>
          </p14:sldIdLst>
        </p14:section>
      </p14:sectionLst>
    </p:ext>
    <p:ext uri="{EFAFB233-063F-42B5-8137-9DF3F51BA10A}">
      <p15:sldGuideLst xmlns:p15="http://schemas.microsoft.com/office/powerpoint/2012/main">
        <p15:guide id="1" orient="horz" pos="2137" userDrawn="1">
          <p15:clr>
            <a:srgbClr val="A4A3A4"/>
          </p15:clr>
        </p15:guide>
        <p15:guide id="2" pos="3772" userDrawn="1">
          <p15:clr>
            <a:srgbClr val="A4A3A4"/>
          </p15:clr>
        </p15:guide>
        <p15:guide id="3" orient="horz" pos="3475" userDrawn="1">
          <p15:clr>
            <a:srgbClr val="A4A3A4"/>
          </p15:clr>
        </p15:guide>
        <p15:guide id="4" orient="horz" pos="3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di Palmer Williams" initials="TPW" lastIdx="8" clrIdx="0">
    <p:extLst>
      <p:ext uri="{19B8F6BF-5375-455C-9EA6-DF929625EA0E}">
        <p15:presenceInfo xmlns:p15="http://schemas.microsoft.com/office/powerpoint/2012/main" userId="S::tandi@thepatternmakers.com.au::5114f59c-c70a-41f2-a470-f7eeb25432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CE9"/>
    <a:srgbClr val="D620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114F2-8582-DC44-8750-A662474B9CDC}" v="12" dt="2021-07-19T23:53:56.860"/>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6327"/>
  </p:normalViewPr>
  <p:slideViewPr>
    <p:cSldViewPr snapToGrid="0" snapToObjects="1">
      <p:cViewPr varScale="1">
        <p:scale>
          <a:sx n="109" d="100"/>
          <a:sy n="109" d="100"/>
        </p:scale>
        <p:origin x="216" y="600"/>
      </p:cViewPr>
      <p:guideLst>
        <p:guide orient="horz" pos="2137"/>
        <p:guide pos="3772"/>
        <p:guide orient="horz" pos="3475"/>
        <p:guide orient="horz" pos="3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239274107357078E-2"/>
          <c:y val="2.1591201359640502E-2"/>
          <c:w val="0.95173852160446704"/>
          <c:h val="0.74219840870043241"/>
        </c:manualLayout>
      </c:layout>
      <c:lineChart>
        <c:grouping val="standard"/>
        <c:varyColors val="0"/>
        <c:ser>
          <c:idx val="0"/>
          <c:order val="0"/>
          <c:tx>
            <c:strRef>
              <c:f>Sheet1!$B$1</c:f>
              <c:strCache>
                <c:ptCount val="1"/>
                <c:pt idx="0">
                  <c:v>Disabled audiences</c:v>
                </c:pt>
              </c:strCache>
            </c:strRef>
          </c:tx>
          <c:spPr>
            <a:ln w="53975" cap="rnd">
              <a:solidFill>
                <a:srgbClr val="F74932"/>
              </a:solidFill>
              <a:round/>
            </a:ln>
            <a:effectLst/>
          </c:spPr>
          <c:marker>
            <c:symbol val="none"/>
          </c:marker>
          <c:cat>
            <c:strRef>
              <c:f>Sheet1!$A$2:$A$5</c:f>
              <c:strCache>
                <c:ptCount val="4"/>
                <c:pt idx="0">
                  <c:v>May 2020</c:v>
                </c:pt>
                <c:pt idx="1">
                  <c:v>July 2020</c:v>
                </c:pt>
                <c:pt idx="2">
                  <c:v>September 2020</c:v>
                </c:pt>
                <c:pt idx="3">
                  <c:v>March 2021</c:v>
                </c:pt>
              </c:strCache>
            </c:strRef>
          </c:cat>
          <c:val>
            <c:numRef>
              <c:f>Sheet1!$B$2:$B$5</c:f>
              <c:numCache>
                <c:formatCode>0%</c:formatCode>
                <c:ptCount val="4"/>
                <c:pt idx="0">
                  <c:v>0.01</c:v>
                </c:pt>
                <c:pt idx="1">
                  <c:v>0.19</c:v>
                </c:pt>
                <c:pt idx="2">
                  <c:v>0.28000000000000003</c:v>
                </c:pt>
                <c:pt idx="3">
                  <c:v>0.65</c:v>
                </c:pt>
              </c:numCache>
            </c:numRef>
          </c:val>
          <c:smooth val="0"/>
          <c:extLst>
            <c:ext xmlns:c16="http://schemas.microsoft.com/office/drawing/2014/chart" uri="{C3380CC4-5D6E-409C-BE32-E72D297353CC}">
              <c16:uniqueId val="{00000000-BDD3-FD4B-B8ED-F69105377898}"/>
            </c:ext>
          </c:extLst>
        </c:ser>
        <c:ser>
          <c:idx val="1"/>
          <c:order val="1"/>
          <c:tx>
            <c:strRef>
              <c:f>Sheet1!$C$1</c:f>
              <c:strCache>
                <c:ptCount val="1"/>
                <c:pt idx="0">
                  <c:v>Non-disabled audiences</c:v>
                </c:pt>
              </c:strCache>
            </c:strRef>
          </c:tx>
          <c:spPr>
            <a:ln w="53975" cap="rnd">
              <a:solidFill>
                <a:srgbClr val="010292"/>
              </a:solidFill>
              <a:round/>
            </a:ln>
            <a:effectLst/>
          </c:spPr>
          <c:marker>
            <c:symbol val="none"/>
          </c:marker>
          <c:cat>
            <c:strRef>
              <c:f>Sheet1!$A$2:$A$5</c:f>
              <c:strCache>
                <c:ptCount val="4"/>
                <c:pt idx="0">
                  <c:v>May 2020</c:v>
                </c:pt>
                <c:pt idx="1">
                  <c:v>July 2020</c:v>
                </c:pt>
                <c:pt idx="2">
                  <c:v>September 2020</c:v>
                </c:pt>
                <c:pt idx="3">
                  <c:v>March 2021</c:v>
                </c:pt>
              </c:strCache>
            </c:strRef>
          </c:cat>
          <c:val>
            <c:numRef>
              <c:f>Sheet1!$C$2:$C$5</c:f>
              <c:numCache>
                <c:formatCode>0%</c:formatCode>
                <c:ptCount val="4"/>
                <c:pt idx="0">
                  <c:v>0.01</c:v>
                </c:pt>
                <c:pt idx="1">
                  <c:v>0.25</c:v>
                </c:pt>
                <c:pt idx="2">
                  <c:v>0.3</c:v>
                </c:pt>
                <c:pt idx="3">
                  <c:v>0.72</c:v>
                </c:pt>
              </c:numCache>
            </c:numRef>
          </c:val>
          <c:smooth val="0"/>
          <c:extLst>
            <c:ext xmlns:c16="http://schemas.microsoft.com/office/drawing/2014/chart" uri="{C3380CC4-5D6E-409C-BE32-E72D297353CC}">
              <c16:uniqueId val="{00000001-BDD3-FD4B-B8ED-F69105377898}"/>
            </c:ext>
          </c:extLst>
        </c:ser>
        <c:dLbls>
          <c:showLegendKey val="0"/>
          <c:showVal val="0"/>
          <c:showCatName val="0"/>
          <c:showSerName val="0"/>
          <c:showPercent val="0"/>
          <c:showBubbleSize val="0"/>
        </c:dLbls>
        <c:smooth val="0"/>
        <c:axId val="655687312"/>
        <c:axId val="655689608"/>
      </c:lineChart>
      <c:catAx>
        <c:axId val="655687312"/>
        <c:scaling>
          <c:orientation val="minMax"/>
        </c:scaling>
        <c:delete val="0"/>
        <c:axPos val="b"/>
        <c:minorGridlines>
          <c:spPr>
            <a:ln w="9525" cap="flat" cmpd="sng" algn="ctr">
              <a:solidFill>
                <a:srgbClr val="000000">
                  <a:lumMod val="50000"/>
                  <a:lumOff val="50000"/>
                </a:srgbClr>
              </a:solidFill>
              <a:prstDash val="sysDot"/>
              <a:round/>
            </a:ln>
            <a:effectLst/>
          </c:spPr>
        </c:minorGridlines>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5689608"/>
        <c:crosses val="autoZero"/>
        <c:auto val="1"/>
        <c:lblAlgn val="ctr"/>
        <c:lblOffset val="100"/>
        <c:noMultiLvlLbl val="0"/>
      </c:catAx>
      <c:valAx>
        <c:axId val="65568960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5687312"/>
        <c:crosses val="autoZero"/>
        <c:crossBetween val="between"/>
      </c:valAx>
      <c:spPr>
        <a:noFill/>
        <a:ln>
          <a:noFill/>
        </a:ln>
        <a:effectLst/>
      </c:spPr>
    </c:plotArea>
    <c:legend>
      <c:legendPos val="b"/>
      <c:layout>
        <c:manualLayout>
          <c:xMode val="edge"/>
          <c:yMode val="edge"/>
          <c:x val="4.4224224049556136E-2"/>
          <c:y val="0.92905017152247982"/>
          <c:w val="0.9321667284664209"/>
          <c:h val="7.0949828477520113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5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8836565096953E-2"/>
          <c:y val="4.204101688778545E-2"/>
          <c:w val="0.97562326869806093"/>
          <c:h val="0.64466713217989491"/>
        </c:manualLayout>
      </c:layout>
      <c:barChart>
        <c:barDir val="col"/>
        <c:grouping val="clustered"/>
        <c:varyColors val="0"/>
        <c:ser>
          <c:idx val="0"/>
          <c:order val="0"/>
          <c:tx>
            <c:strRef>
              <c:f>Sheet1!$B$1</c:f>
              <c:strCache>
                <c:ptCount val="1"/>
                <c:pt idx="0">
                  <c:v>Risk of lockdowns and cancelled events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Disabled audiences</c:v>
                </c:pt>
                <c:pt idx="1">
                  <c:v>Non-disabled audiences</c:v>
                </c:pt>
              </c:strCache>
            </c:strRef>
          </c:cat>
          <c:val>
            <c:numRef>
              <c:f>Sheet1!$B$2:$B$3</c:f>
              <c:numCache>
                <c:formatCode>0%</c:formatCode>
                <c:ptCount val="2"/>
                <c:pt idx="0">
                  <c:v>0.38</c:v>
                </c:pt>
                <c:pt idx="1">
                  <c:v>0.36</c:v>
                </c:pt>
              </c:numCache>
            </c:numRef>
          </c:val>
          <c:extLst>
            <c:ext xmlns:c16="http://schemas.microsoft.com/office/drawing/2014/chart" uri="{C3380CC4-5D6E-409C-BE32-E72D297353CC}">
              <c16:uniqueId val="{00000000-0C95-D641-9CA7-0C28825C5CDF}"/>
            </c:ext>
          </c:extLst>
        </c:ser>
        <c:ser>
          <c:idx val="1"/>
          <c:order val="1"/>
          <c:tx>
            <c:strRef>
              <c:f>Sheet1!$C$1</c:f>
              <c:strCache>
                <c:ptCount val="1"/>
                <c:pt idx="0">
                  <c:v>Risk of contracting or transmitting the virus</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Disabled audiences</c:v>
                </c:pt>
                <c:pt idx="1">
                  <c:v>Non-disabled audiences</c:v>
                </c:pt>
              </c:strCache>
            </c:strRef>
          </c:cat>
          <c:val>
            <c:numRef>
              <c:f>Sheet1!$C$2:$C$3</c:f>
              <c:numCache>
                <c:formatCode>0%</c:formatCode>
                <c:ptCount val="2"/>
                <c:pt idx="0">
                  <c:v>0.38</c:v>
                </c:pt>
                <c:pt idx="1">
                  <c:v>0.25</c:v>
                </c:pt>
              </c:numCache>
            </c:numRef>
          </c:val>
          <c:extLst>
            <c:ext xmlns:c16="http://schemas.microsoft.com/office/drawing/2014/chart" uri="{C3380CC4-5D6E-409C-BE32-E72D297353CC}">
              <c16:uniqueId val="{00000001-0C95-D641-9CA7-0C28825C5CDF}"/>
            </c:ext>
          </c:extLst>
        </c:ser>
        <c:ser>
          <c:idx val="2"/>
          <c:order val="2"/>
          <c:tx>
            <c:strRef>
              <c:f>Sheet1!$D$1</c:f>
              <c:strCache>
                <c:ptCount val="1"/>
                <c:pt idx="0">
                  <c:v>There are not as many options available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Disabled audiences</c:v>
                </c:pt>
                <c:pt idx="1">
                  <c:v>Non-disabled audiences</c:v>
                </c:pt>
              </c:strCache>
            </c:strRef>
          </c:cat>
          <c:val>
            <c:numRef>
              <c:f>Sheet1!$D$2:$D$3</c:f>
              <c:numCache>
                <c:formatCode>0%</c:formatCode>
                <c:ptCount val="2"/>
                <c:pt idx="0">
                  <c:v>0.25</c:v>
                </c:pt>
                <c:pt idx="1">
                  <c:v>0.25</c:v>
                </c:pt>
              </c:numCache>
            </c:numRef>
          </c:val>
          <c:extLst>
            <c:ext xmlns:c16="http://schemas.microsoft.com/office/drawing/2014/chart" uri="{C3380CC4-5D6E-409C-BE32-E72D297353CC}">
              <c16:uniqueId val="{00000002-0C95-D641-9CA7-0C28825C5CDF}"/>
            </c:ext>
          </c:extLst>
        </c:ser>
        <c:ser>
          <c:idx val="3"/>
          <c:order val="3"/>
          <c:tx>
            <c:strRef>
              <c:f>Sheet1!$E$1</c:f>
              <c:strCache>
                <c:ptCount val="1"/>
                <c:pt idx="0">
                  <c:v>Financial reasons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Disabled audiences</c:v>
                </c:pt>
                <c:pt idx="1">
                  <c:v>Non-disabled audiences</c:v>
                </c:pt>
              </c:strCache>
            </c:strRef>
          </c:cat>
          <c:val>
            <c:numRef>
              <c:f>Sheet1!$E$2:$E$3</c:f>
              <c:numCache>
                <c:formatCode>0%</c:formatCode>
                <c:ptCount val="2"/>
                <c:pt idx="0">
                  <c:v>0.22</c:v>
                </c:pt>
                <c:pt idx="1">
                  <c:v>0.12</c:v>
                </c:pt>
              </c:numCache>
            </c:numRef>
          </c:val>
          <c:extLst>
            <c:ext xmlns:c16="http://schemas.microsoft.com/office/drawing/2014/chart" uri="{C3380CC4-5D6E-409C-BE32-E72D297353CC}">
              <c16:uniqueId val="{00000003-0C95-D641-9CA7-0C28825C5CDF}"/>
            </c:ext>
          </c:extLst>
        </c:ser>
        <c:ser>
          <c:idx val="4"/>
          <c:order val="4"/>
          <c:tx>
            <c:strRef>
              <c:f>Sheet1!$F$1</c:f>
              <c:strCache>
                <c:ptCount val="1"/>
                <c:pt idx="0">
                  <c:v>Events are booking out too quickly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Disabled audiences</c:v>
                </c:pt>
                <c:pt idx="1">
                  <c:v>Non-disabled audiences</c:v>
                </c:pt>
              </c:strCache>
            </c:strRef>
          </c:cat>
          <c:val>
            <c:numRef>
              <c:f>Sheet1!$F$2:$F$3</c:f>
              <c:numCache>
                <c:formatCode>0%</c:formatCode>
                <c:ptCount val="2"/>
                <c:pt idx="0">
                  <c:v>0.14000000000000001</c:v>
                </c:pt>
                <c:pt idx="1">
                  <c:v>0.16</c:v>
                </c:pt>
              </c:numCache>
            </c:numRef>
          </c:val>
          <c:extLst>
            <c:ext xmlns:c16="http://schemas.microsoft.com/office/drawing/2014/chart" uri="{C3380CC4-5D6E-409C-BE32-E72D297353CC}">
              <c16:uniqueId val="{00000004-0C95-D641-9CA7-0C28825C5CDF}"/>
            </c:ext>
          </c:extLst>
        </c:ser>
        <c:dLbls>
          <c:dLblPos val="ctr"/>
          <c:showLegendKey val="0"/>
          <c:showVal val="1"/>
          <c:showCatName val="0"/>
          <c:showSerName val="0"/>
          <c:showPercent val="0"/>
          <c:showBubbleSize val="0"/>
        </c:dLbls>
        <c:gapWidth val="70"/>
        <c:axId val="1875076336"/>
        <c:axId val="1832538448"/>
      </c:barChart>
      <c:catAx>
        <c:axId val="187507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32538448"/>
        <c:crosses val="autoZero"/>
        <c:auto val="1"/>
        <c:lblAlgn val="ctr"/>
        <c:lblOffset val="100"/>
        <c:noMultiLvlLbl val="0"/>
      </c:catAx>
      <c:valAx>
        <c:axId val="1832538448"/>
        <c:scaling>
          <c:orientation val="minMax"/>
        </c:scaling>
        <c:delete val="1"/>
        <c:axPos val="l"/>
        <c:numFmt formatCode="0%" sourceLinked="1"/>
        <c:majorTickMark val="none"/>
        <c:minorTickMark val="none"/>
        <c:tickLblPos val="nextTo"/>
        <c:crossAx val="1875076336"/>
        <c:crosses val="autoZero"/>
        <c:crossBetween val="between"/>
      </c:valAx>
      <c:spPr>
        <a:noFill/>
        <a:ln>
          <a:noFill/>
        </a:ln>
        <a:effectLst/>
      </c:spPr>
    </c:plotArea>
    <c:legend>
      <c:legendPos val="b"/>
      <c:layout>
        <c:manualLayout>
          <c:xMode val="edge"/>
          <c:yMode val="edge"/>
          <c:x val="0"/>
          <c:y val="0.82066589081128605"/>
          <c:w val="1"/>
          <c:h val="0.1793341567793559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1229306170524"/>
          <c:y val="3.3447362422881925E-2"/>
          <c:w val="0.8356887037319779"/>
          <c:h val="0.79587364414879458"/>
        </c:manualLayout>
      </c:layout>
      <c:barChart>
        <c:barDir val="bar"/>
        <c:grouping val="percentStacked"/>
        <c:varyColors val="0"/>
        <c:ser>
          <c:idx val="0"/>
          <c:order val="0"/>
          <c:tx>
            <c:strRef>
              <c:f>Sheet1!$B$1</c:f>
              <c:strCache>
                <c:ptCount val="1"/>
                <c:pt idx="0">
                  <c:v>Cannot foresee going out until there is no risk</c:v>
                </c:pt>
              </c:strCache>
            </c:strRef>
          </c:tx>
          <c:spPr>
            <a:solidFill>
              <a:schemeClr val="accent1"/>
            </a:solidFill>
            <a:ln>
              <a:noFill/>
            </a:ln>
            <a:effectLst/>
          </c:spPr>
          <c:invertIfNegative val="0"/>
          <c:dLbls>
            <c:dLbl>
              <c:idx val="0"/>
              <c:layout>
                <c:manualLayout>
                  <c:x val="2.548476454293629E-2"/>
                  <c:y val="9.1220079335132508E-3"/>
                </c:manualLayout>
              </c:layout>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9A-FB4A-83F0-37D042F49FB5}"/>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Non-disabled audiences</c:v>
                </c:pt>
                <c:pt idx="1">
                  <c:v>Disabled audiences</c:v>
                </c:pt>
              </c:strCache>
            </c:strRef>
          </c:cat>
          <c:val>
            <c:numRef>
              <c:f>Sheet1!$B$2:$B$3</c:f>
              <c:numCache>
                <c:formatCode>0%</c:formatCode>
                <c:ptCount val="2"/>
                <c:pt idx="0">
                  <c:v>0.02</c:v>
                </c:pt>
                <c:pt idx="1">
                  <c:v>0.06</c:v>
                </c:pt>
              </c:numCache>
            </c:numRef>
          </c:val>
          <c:extLst>
            <c:ext xmlns:c16="http://schemas.microsoft.com/office/drawing/2014/chart" uri="{C3380CC4-5D6E-409C-BE32-E72D297353CC}">
              <c16:uniqueId val="{00000001-549A-FB4A-83F0-37D042F49FB5}"/>
            </c:ext>
          </c:extLst>
        </c:ser>
        <c:ser>
          <c:idx val="1"/>
          <c:order val="1"/>
          <c:tx>
            <c:strRef>
              <c:f>Sheet1!$C$1</c:f>
              <c:strCache>
                <c:ptCount val="1"/>
                <c:pt idx="0">
                  <c:v>When reasonably confident that the risk of transmission is minimal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Non-disabled audiences</c:v>
                </c:pt>
                <c:pt idx="1">
                  <c:v>Disabled audiences</c:v>
                </c:pt>
              </c:strCache>
            </c:strRef>
          </c:cat>
          <c:val>
            <c:numRef>
              <c:f>Sheet1!$C$2:$C$3</c:f>
              <c:numCache>
                <c:formatCode>0%</c:formatCode>
                <c:ptCount val="2"/>
                <c:pt idx="0">
                  <c:v>0.28999999999999998</c:v>
                </c:pt>
                <c:pt idx="1">
                  <c:v>0.4</c:v>
                </c:pt>
              </c:numCache>
            </c:numRef>
          </c:val>
          <c:extLst>
            <c:ext xmlns:c16="http://schemas.microsoft.com/office/drawing/2014/chart" uri="{C3380CC4-5D6E-409C-BE32-E72D297353CC}">
              <c16:uniqueId val="{00000002-549A-FB4A-83F0-37D042F49FB5}"/>
            </c:ext>
          </c:extLst>
        </c:ser>
        <c:ser>
          <c:idx val="2"/>
          <c:order val="2"/>
          <c:tx>
            <c:strRef>
              <c:f>Sheet1!$D$1</c:f>
              <c:strCache>
                <c:ptCount val="1"/>
                <c:pt idx="0">
                  <c:v>Now or as soon whenever permitted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Non-disabled audiences</c:v>
                </c:pt>
                <c:pt idx="1">
                  <c:v>Disabled audiences</c:v>
                </c:pt>
              </c:strCache>
            </c:strRef>
          </c:cat>
          <c:val>
            <c:numRef>
              <c:f>Sheet1!$D$2:$D$3</c:f>
              <c:numCache>
                <c:formatCode>0%</c:formatCode>
                <c:ptCount val="2"/>
                <c:pt idx="0">
                  <c:v>0.7</c:v>
                </c:pt>
                <c:pt idx="1">
                  <c:v>0.54</c:v>
                </c:pt>
              </c:numCache>
            </c:numRef>
          </c:val>
          <c:extLst>
            <c:ext xmlns:c16="http://schemas.microsoft.com/office/drawing/2014/chart" uri="{C3380CC4-5D6E-409C-BE32-E72D297353CC}">
              <c16:uniqueId val="{00000003-549A-FB4A-83F0-37D042F49FB5}"/>
            </c:ext>
          </c:extLst>
        </c:ser>
        <c:dLbls>
          <c:showLegendKey val="0"/>
          <c:showVal val="0"/>
          <c:showCatName val="0"/>
          <c:showSerName val="0"/>
          <c:showPercent val="0"/>
          <c:showBubbleSize val="0"/>
        </c:dLbls>
        <c:gapWidth val="34"/>
        <c:overlap val="100"/>
        <c:axId val="655687312"/>
        <c:axId val="655689608"/>
      </c:barChart>
      <c:catAx>
        <c:axId val="655687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5689608"/>
        <c:crosses val="autoZero"/>
        <c:auto val="1"/>
        <c:lblAlgn val="ctr"/>
        <c:lblOffset val="100"/>
        <c:noMultiLvlLbl val="0"/>
      </c:catAx>
      <c:valAx>
        <c:axId val="655689608"/>
        <c:scaling>
          <c:orientation val="minMax"/>
        </c:scaling>
        <c:delete val="1"/>
        <c:axPos val="b"/>
        <c:numFmt formatCode="0%" sourceLinked="1"/>
        <c:majorTickMark val="none"/>
        <c:minorTickMark val="none"/>
        <c:tickLblPos val="nextTo"/>
        <c:crossAx val="655687312"/>
        <c:crosses val="autoZero"/>
        <c:crossBetween val="between"/>
      </c:valAx>
      <c:spPr>
        <a:noFill/>
        <a:ln>
          <a:noFill/>
        </a:ln>
        <a:effectLst/>
      </c:spPr>
    </c:plotArea>
    <c:legend>
      <c:legendPos val="b"/>
      <c:layout>
        <c:manualLayout>
          <c:xMode val="edge"/>
          <c:yMode val="edge"/>
          <c:x val="0"/>
          <c:y val="0.83844301450518988"/>
          <c:w val="0.98349405631775233"/>
          <c:h val="0.1615569854948102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4436669793007176"/>
          <c:y val="3.3447362422881925E-2"/>
          <c:w val="0.84344493641895868"/>
          <c:h val="0.83844301450518988"/>
        </c:manualLayout>
      </c:layout>
      <c:barChart>
        <c:barDir val="bar"/>
        <c:grouping val="percentStacked"/>
        <c:varyColors val="0"/>
        <c:ser>
          <c:idx val="0"/>
          <c:order val="0"/>
          <c:tx>
            <c:strRef>
              <c:f>Sheet1!$B$1</c:f>
              <c:strCache>
                <c:ptCount val="1"/>
                <c:pt idx="0">
                  <c:v>Less than before</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Non-disabled audiences</c:v>
                </c:pt>
                <c:pt idx="1">
                  <c:v>Disabled audiences</c:v>
                </c:pt>
              </c:strCache>
            </c:strRef>
          </c:cat>
          <c:val>
            <c:numRef>
              <c:f>Sheet1!$B$2:$B$3</c:f>
              <c:numCache>
                <c:formatCode>0%</c:formatCode>
                <c:ptCount val="2"/>
                <c:pt idx="0">
                  <c:v>0.16</c:v>
                </c:pt>
                <c:pt idx="1">
                  <c:v>0.28999999999999998</c:v>
                </c:pt>
              </c:numCache>
            </c:numRef>
          </c:val>
          <c:extLst>
            <c:ext xmlns:c16="http://schemas.microsoft.com/office/drawing/2014/chart" uri="{C3380CC4-5D6E-409C-BE32-E72D297353CC}">
              <c16:uniqueId val="{00000000-56CA-48F2-99E5-5AFC384BF5CE}"/>
            </c:ext>
          </c:extLst>
        </c:ser>
        <c:ser>
          <c:idx val="1"/>
          <c:order val="1"/>
          <c:tx>
            <c:strRef>
              <c:f>Sheet1!$C$1</c:f>
              <c:strCache>
                <c:ptCount val="1"/>
                <c:pt idx="0">
                  <c:v>The same as before</c:v>
                </c:pt>
              </c:strCache>
            </c:strRef>
          </c:tx>
          <c:spPr>
            <a:solidFill>
              <a:schemeClr val="accent5"/>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56CA-48F2-99E5-5AFC384BF5CE}"/>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Non-disabled audiences</c:v>
                </c:pt>
                <c:pt idx="1">
                  <c:v>Disabled audiences</c:v>
                </c:pt>
              </c:strCache>
            </c:strRef>
          </c:cat>
          <c:val>
            <c:numRef>
              <c:f>Sheet1!$C$2:$C$3</c:f>
              <c:numCache>
                <c:formatCode>0%</c:formatCode>
                <c:ptCount val="2"/>
                <c:pt idx="0">
                  <c:v>0.79</c:v>
                </c:pt>
                <c:pt idx="1">
                  <c:v>0.66</c:v>
                </c:pt>
              </c:numCache>
            </c:numRef>
          </c:val>
          <c:extLst>
            <c:ext xmlns:c16="http://schemas.microsoft.com/office/drawing/2014/chart" uri="{C3380CC4-5D6E-409C-BE32-E72D297353CC}">
              <c16:uniqueId val="{00000002-56CA-48F2-99E5-5AFC384BF5CE}"/>
            </c:ext>
          </c:extLst>
        </c:ser>
        <c:ser>
          <c:idx val="2"/>
          <c:order val="2"/>
          <c:tx>
            <c:strRef>
              <c:f>Sheet1!$D$1</c:f>
              <c:strCache>
                <c:ptCount val="1"/>
                <c:pt idx="0">
                  <c:v>More than before</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Non-disabled audiences</c:v>
                </c:pt>
                <c:pt idx="1">
                  <c:v>Disabled audiences</c:v>
                </c:pt>
              </c:strCache>
            </c:strRef>
          </c:cat>
          <c:val>
            <c:numRef>
              <c:f>Sheet1!$D$2:$D$3</c:f>
              <c:numCache>
                <c:formatCode>0%</c:formatCode>
                <c:ptCount val="2"/>
                <c:pt idx="0">
                  <c:v>0.05</c:v>
                </c:pt>
                <c:pt idx="1">
                  <c:v>0.05</c:v>
                </c:pt>
              </c:numCache>
            </c:numRef>
          </c:val>
          <c:extLst>
            <c:ext xmlns:c16="http://schemas.microsoft.com/office/drawing/2014/chart" uri="{C3380CC4-5D6E-409C-BE32-E72D297353CC}">
              <c16:uniqueId val="{00000003-56CA-48F2-99E5-5AFC384BF5CE}"/>
            </c:ext>
          </c:extLst>
        </c:ser>
        <c:dLbls>
          <c:showLegendKey val="0"/>
          <c:showVal val="0"/>
          <c:showCatName val="0"/>
          <c:showSerName val="0"/>
          <c:showPercent val="0"/>
          <c:showBubbleSize val="0"/>
        </c:dLbls>
        <c:gapWidth val="35"/>
        <c:overlap val="100"/>
        <c:axId val="655687312"/>
        <c:axId val="655689608"/>
      </c:barChart>
      <c:catAx>
        <c:axId val="655687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5689608"/>
        <c:crosses val="autoZero"/>
        <c:auto val="1"/>
        <c:lblAlgn val="ctr"/>
        <c:lblOffset val="100"/>
        <c:noMultiLvlLbl val="0"/>
      </c:catAx>
      <c:valAx>
        <c:axId val="655689608"/>
        <c:scaling>
          <c:orientation val="minMax"/>
        </c:scaling>
        <c:delete val="1"/>
        <c:axPos val="b"/>
        <c:numFmt formatCode="0%" sourceLinked="1"/>
        <c:majorTickMark val="none"/>
        <c:minorTickMark val="none"/>
        <c:tickLblPos val="nextTo"/>
        <c:crossAx val="655687312"/>
        <c:crosses val="autoZero"/>
        <c:crossBetween val="between"/>
      </c:valAx>
      <c:spPr>
        <a:noFill/>
        <a:ln>
          <a:noFill/>
        </a:ln>
        <a:effectLst/>
      </c:spPr>
    </c:plotArea>
    <c:legend>
      <c:legendPos val="b"/>
      <c:layout>
        <c:manualLayout>
          <c:xMode val="edge"/>
          <c:yMode val="edge"/>
          <c:x val="0.14731109996292016"/>
          <c:y val="0.8931750621062694"/>
          <c:w val="0.83612563526512107"/>
          <c:h val="0.1068249378937307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8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268517294850196E-3"/>
          <c:y val="6.0780875284726418E-3"/>
          <c:w val="0.99607314827051496"/>
          <c:h val="0.68593417229052212"/>
        </c:manualLayout>
      </c:layout>
      <c:barChart>
        <c:barDir val="col"/>
        <c:grouping val="clustered"/>
        <c:varyColors val="0"/>
        <c:ser>
          <c:idx val="2"/>
          <c:order val="0"/>
          <c:tx>
            <c:strRef>
              <c:f>Sheet1!$B$1</c:f>
              <c:strCache>
                <c:ptCount val="1"/>
                <c:pt idx="0">
                  <c:v>Disabled audiences</c:v>
                </c:pt>
              </c:strCache>
            </c:strRef>
          </c:tx>
          <c:spPr>
            <a:solidFill>
              <a:srgbClr val="0F5F19"/>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Arial" panose="020B0604020202020204" pitchFamily="34" charset="0"/>
                    <a:ea typeface="Verdana" panose="020B060403050404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Sheet1!$A$2:$A$6</c:f>
              <c:strCache>
                <c:ptCount val="5"/>
                <c:pt idx="0">
                  <c:v>Cinema</c:v>
                </c:pt>
                <c:pt idx="1">
                  <c:v>Museum or gallery</c:v>
                </c:pt>
                <c:pt idx="2">
                  <c:v>Live show or performance</c:v>
                </c:pt>
                <c:pt idx="3">
                  <c:v>Fair or festival</c:v>
                </c:pt>
                <c:pt idx="4">
                  <c:v>Artist talk or lecture</c:v>
                </c:pt>
              </c:strCache>
            </c:strRef>
          </c:cat>
          <c:val>
            <c:numRef>
              <c:f>Sheet1!$B$2:$B$6</c:f>
              <c:numCache>
                <c:formatCode>0%</c:formatCode>
                <c:ptCount val="5"/>
                <c:pt idx="0">
                  <c:v>0.38</c:v>
                </c:pt>
                <c:pt idx="1">
                  <c:v>0.37</c:v>
                </c:pt>
                <c:pt idx="2">
                  <c:v>0.36</c:v>
                </c:pt>
                <c:pt idx="3">
                  <c:v>0.34</c:v>
                </c:pt>
                <c:pt idx="4">
                  <c:v>0.24</c:v>
                </c:pt>
              </c:numCache>
            </c:numRef>
          </c:val>
          <c:extLst>
            <c:ext xmlns:c16="http://schemas.microsoft.com/office/drawing/2014/chart" uri="{C3380CC4-5D6E-409C-BE32-E72D297353CC}">
              <c16:uniqueId val="{00000002-C8E2-E647-8D6D-E3A0B932E53D}"/>
            </c:ext>
          </c:extLst>
        </c:ser>
        <c:ser>
          <c:idx val="0"/>
          <c:order val="1"/>
          <c:tx>
            <c:strRef>
              <c:f>Sheet1!$C$1</c:f>
              <c:strCache>
                <c:ptCount val="1"/>
                <c:pt idx="0">
                  <c:v>Non-disabled audiences</c:v>
                </c:pt>
              </c:strCache>
            </c:strRef>
          </c:tx>
          <c:spPr>
            <a:solidFill>
              <a:srgbClr val="B7E187"/>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Sheet1!$A$2:$A$6</c:f>
              <c:strCache>
                <c:ptCount val="5"/>
                <c:pt idx="0">
                  <c:v>Cinema</c:v>
                </c:pt>
                <c:pt idx="1">
                  <c:v>Museum or gallery</c:v>
                </c:pt>
                <c:pt idx="2">
                  <c:v>Live show or performance</c:v>
                </c:pt>
                <c:pt idx="3">
                  <c:v>Fair or festival</c:v>
                </c:pt>
                <c:pt idx="4">
                  <c:v>Artist talk or lecture</c:v>
                </c:pt>
              </c:strCache>
            </c:strRef>
          </c:cat>
          <c:val>
            <c:numRef>
              <c:f>Sheet1!$C$2:$C$6</c:f>
              <c:numCache>
                <c:formatCode>0%</c:formatCode>
                <c:ptCount val="5"/>
                <c:pt idx="0">
                  <c:v>0.45</c:v>
                </c:pt>
                <c:pt idx="1">
                  <c:v>0.46</c:v>
                </c:pt>
                <c:pt idx="2">
                  <c:v>0.41</c:v>
                </c:pt>
                <c:pt idx="3">
                  <c:v>0.38</c:v>
                </c:pt>
                <c:pt idx="4">
                  <c:v>0.42</c:v>
                </c:pt>
              </c:numCache>
            </c:numRef>
          </c:val>
          <c:extLst>
            <c:ext xmlns:c16="http://schemas.microsoft.com/office/drawing/2014/chart" uri="{C3380CC4-5D6E-409C-BE32-E72D297353CC}">
              <c16:uniqueId val="{00000004-C8E2-E647-8D6D-E3A0B932E53D}"/>
            </c:ext>
          </c:extLst>
        </c:ser>
        <c:dLbls>
          <c:showLegendKey val="0"/>
          <c:showVal val="0"/>
          <c:showCatName val="0"/>
          <c:showSerName val="0"/>
          <c:showPercent val="0"/>
          <c:showBubbleSize val="0"/>
        </c:dLbls>
        <c:gapWidth val="49"/>
        <c:axId val="-2135623104"/>
        <c:axId val="-2135618320"/>
      </c:barChart>
      <c:catAx>
        <c:axId val="-2135623104"/>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n-US"/>
          </a:p>
        </c:txPr>
        <c:crossAx val="-2135618320"/>
        <c:crosses val="autoZero"/>
        <c:auto val="1"/>
        <c:lblAlgn val="ctr"/>
        <c:lblOffset val="100"/>
        <c:noMultiLvlLbl val="0"/>
      </c:catAx>
      <c:valAx>
        <c:axId val="-2135618320"/>
        <c:scaling>
          <c:orientation val="minMax"/>
        </c:scaling>
        <c:delete val="1"/>
        <c:axPos val="l"/>
        <c:numFmt formatCode="0%" sourceLinked="0"/>
        <c:majorTickMark val="none"/>
        <c:minorTickMark val="none"/>
        <c:tickLblPos val="nextTo"/>
        <c:crossAx val="-2135623104"/>
        <c:crosses val="autoZero"/>
        <c:crossBetween val="between"/>
      </c:valAx>
      <c:spPr>
        <a:noFill/>
        <a:ln>
          <a:noFill/>
        </a:ln>
        <a:effectLst/>
      </c:spPr>
    </c:plotArea>
    <c:legend>
      <c:legendPos val="b"/>
      <c:layout>
        <c:manualLayout>
          <c:xMode val="edge"/>
          <c:yMode val="edge"/>
          <c:x val="0.25184312538552822"/>
          <c:y val="0.92214540902361364"/>
          <c:w val="0.47570043646408655"/>
          <c:h val="7.785461479102034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sz="24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239274107357078E-2"/>
          <c:y val="2.1591201359640502E-2"/>
          <c:w val="0.95173852160446704"/>
          <c:h val="0.74219840870043241"/>
        </c:manualLayout>
      </c:layout>
      <c:lineChart>
        <c:grouping val="standard"/>
        <c:varyColors val="0"/>
        <c:ser>
          <c:idx val="0"/>
          <c:order val="0"/>
          <c:tx>
            <c:strRef>
              <c:f>Sheet1!$B$1</c:f>
              <c:strCache>
                <c:ptCount val="1"/>
                <c:pt idx="0">
                  <c:v>Disabled audiences</c:v>
                </c:pt>
              </c:strCache>
            </c:strRef>
          </c:tx>
          <c:spPr>
            <a:ln w="53975" cap="rnd">
              <a:solidFill>
                <a:srgbClr val="F74932"/>
              </a:solidFill>
              <a:round/>
            </a:ln>
            <a:effectLst/>
          </c:spPr>
          <c:marker>
            <c:symbol val="none"/>
          </c:marker>
          <c:cat>
            <c:strRef>
              <c:f>Sheet1!$A$2:$A$5</c:f>
              <c:strCache>
                <c:ptCount val="4"/>
                <c:pt idx="0">
                  <c:v>May 2020</c:v>
                </c:pt>
                <c:pt idx="1">
                  <c:v>July 2020</c:v>
                </c:pt>
                <c:pt idx="2">
                  <c:v>September 2020</c:v>
                </c:pt>
                <c:pt idx="3">
                  <c:v>March 2021</c:v>
                </c:pt>
              </c:strCache>
            </c:strRef>
          </c:cat>
          <c:val>
            <c:numRef>
              <c:f>Sheet1!$B$2:$B$5</c:f>
              <c:numCache>
                <c:formatCode>0%</c:formatCode>
                <c:ptCount val="4"/>
                <c:pt idx="0">
                  <c:v>0.76</c:v>
                </c:pt>
                <c:pt idx="1">
                  <c:v>0.79</c:v>
                </c:pt>
                <c:pt idx="2">
                  <c:v>0.8</c:v>
                </c:pt>
                <c:pt idx="3">
                  <c:v>0.56999999999999995</c:v>
                </c:pt>
              </c:numCache>
            </c:numRef>
          </c:val>
          <c:smooth val="0"/>
          <c:extLst>
            <c:ext xmlns:c16="http://schemas.microsoft.com/office/drawing/2014/chart" uri="{C3380CC4-5D6E-409C-BE32-E72D297353CC}">
              <c16:uniqueId val="{00000000-0598-4246-AC14-B6C62F8C5577}"/>
            </c:ext>
          </c:extLst>
        </c:ser>
        <c:ser>
          <c:idx val="1"/>
          <c:order val="1"/>
          <c:tx>
            <c:strRef>
              <c:f>Sheet1!$C$1</c:f>
              <c:strCache>
                <c:ptCount val="1"/>
                <c:pt idx="0">
                  <c:v>Non-disabled audiences</c:v>
                </c:pt>
              </c:strCache>
            </c:strRef>
          </c:tx>
          <c:spPr>
            <a:ln w="53975" cap="rnd">
              <a:solidFill>
                <a:srgbClr val="010292"/>
              </a:solidFill>
              <a:round/>
            </a:ln>
            <a:effectLst/>
          </c:spPr>
          <c:marker>
            <c:symbol val="none"/>
          </c:marker>
          <c:cat>
            <c:strRef>
              <c:f>Sheet1!$A$2:$A$5</c:f>
              <c:strCache>
                <c:ptCount val="4"/>
                <c:pt idx="0">
                  <c:v>May 2020</c:v>
                </c:pt>
                <c:pt idx="1">
                  <c:v>July 2020</c:v>
                </c:pt>
                <c:pt idx="2">
                  <c:v>September 2020</c:v>
                </c:pt>
                <c:pt idx="3">
                  <c:v>March 2021</c:v>
                </c:pt>
              </c:strCache>
            </c:strRef>
          </c:cat>
          <c:val>
            <c:numRef>
              <c:f>Sheet1!$C$2:$C$5</c:f>
              <c:numCache>
                <c:formatCode>0%</c:formatCode>
                <c:ptCount val="4"/>
                <c:pt idx="0">
                  <c:v>0.75</c:v>
                </c:pt>
                <c:pt idx="1">
                  <c:v>0.73</c:v>
                </c:pt>
                <c:pt idx="2">
                  <c:v>0.7</c:v>
                </c:pt>
                <c:pt idx="3">
                  <c:v>0.46</c:v>
                </c:pt>
              </c:numCache>
            </c:numRef>
          </c:val>
          <c:smooth val="0"/>
          <c:extLst>
            <c:ext xmlns:c16="http://schemas.microsoft.com/office/drawing/2014/chart" uri="{C3380CC4-5D6E-409C-BE32-E72D297353CC}">
              <c16:uniqueId val="{00000001-0598-4246-AC14-B6C62F8C5577}"/>
            </c:ext>
          </c:extLst>
        </c:ser>
        <c:dLbls>
          <c:showLegendKey val="0"/>
          <c:showVal val="0"/>
          <c:showCatName val="0"/>
          <c:showSerName val="0"/>
          <c:showPercent val="0"/>
          <c:showBubbleSize val="0"/>
        </c:dLbls>
        <c:smooth val="0"/>
        <c:axId val="655687312"/>
        <c:axId val="655689608"/>
      </c:lineChart>
      <c:catAx>
        <c:axId val="655687312"/>
        <c:scaling>
          <c:orientation val="minMax"/>
        </c:scaling>
        <c:delete val="0"/>
        <c:axPos val="b"/>
        <c:minorGridlines>
          <c:spPr>
            <a:ln w="9525" cap="flat" cmpd="sng" algn="ctr">
              <a:solidFill>
                <a:srgbClr val="000000">
                  <a:lumMod val="50000"/>
                  <a:lumOff val="50000"/>
                </a:srgbClr>
              </a:solidFill>
              <a:prstDash val="sysDot"/>
              <a:round/>
            </a:ln>
            <a:effectLst/>
          </c:spPr>
        </c:minorGridlines>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5689608"/>
        <c:crosses val="autoZero"/>
        <c:auto val="1"/>
        <c:lblAlgn val="ctr"/>
        <c:lblOffset val="100"/>
        <c:noMultiLvlLbl val="0"/>
      </c:catAx>
      <c:valAx>
        <c:axId val="65568960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5687312"/>
        <c:crosses val="autoZero"/>
        <c:crossBetween val="between"/>
      </c:valAx>
      <c:spPr>
        <a:noFill/>
        <a:ln>
          <a:noFill/>
        </a:ln>
        <a:effectLst/>
      </c:spPr>
    </c:plotArea>
    <c:legend>
      <c:legendPos val="b"/>
      <c:layout>
        <c:manualLayout>
          <c:xMode val="edge"/>
          <c:yMode val="edge"/>
          <c:x val="4.4224224049556136E-2"/>
          <c:y val="0.92905017152247982"/>
          <c:w val="0.9321667284664209"/>
          <c:h val="7.0949828477520113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5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268517294850196E-3"/>
          <c:y val="6.0780875284726418E-3"/>
          <c:w val="0.99607314827051496"/>
          <c:h val="0.68593417229052212"/>
        </c:manualLayout>
      </c:layout>
      <c:barChart>
        <c:barDir val="col"/>
        <c:grouping val="clustered"/>
        <c:varyColors val="0"/>
        <c:ser>
          <c:idx val="2"/>
          <c:order val="0"/>
          <c:tx>
            <c:strRef>
              <c:f>Sheet1!$B$1</c:f>
              <c:strCache>
                <c:ptCount val="1"/>
                <c:pt idx="0">
                  <c:v>Disabled audiences</c:v>
                </c:pt>
              </c:strCache>
            </c:strRef>
          </c:tx>
          <c:spPr>
            <a:solidFill>
              <a:srgbClr val="F74932"/>
            </a:solidFill>
            <a:ln>
              <a:noFill/>
            </a:ln>
            <a:effectLst/>
          </c:spPr>
          <c:invertIfNegative val="0"/>
          <c:dLbls>
            <c:dLbl>
              <c:idx val="4"/>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43-6340-8B34-3A6C585B4D64}"/>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Verdana" panose="020B060403050404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Sheet1!$A$2:$A$6</c:f>
              <c:strCache>
                <c:ptCount val="5"/>
                <c:pt idx="0">
                  <c:v>Pre-recorded performance/event</c:v>
                </c:pt>
                <c:pt idx="1">
                  <c:v>Live-streamed performance/event</c:v>
                </c:pt>
                <c:pt idx="2">
                  <c:v>Online class, course or tutorial</c:v>
                </c:pt>
                <c:pt idx="3">
                  <c:v>Virtual exhibition or museum/gallery tour</c:v>
                </c:pt>
                <c:pt idx="4">
                  <c:v>Creating content to share online</c:v>
                </c:pt>
              </c:strCache>
            </c:strRef>
          </c:cat>
          <c:val>
            <c:numRef>
              <c:f>Sheet1!$B$2:$B$6</c:f>
              <c:numCache>
                <c:formatCode>0%</c:formatCode>
                <c:ptCount val="5"/>
                <c:pt idx="0">
                  <c:v>0.32</c:v>
                </c:pt>
                <c:pt idx="1">
                  <c:v>0.27</c:v>
                </c:pt>
                <c:pt idx="2">
                  <c:v>0.25</c:v>
                </c:pt>
                <c:pt idx="3">
                  <c:v>0.12</c:v>
                </c:pt>
                <c:pt idx="4">
                  <c:v>0.06</c:v>
                </c:pt>
              </c:numCache>
            </c:numRef>
          </c:val>
          <c:extLst>
            <c:ext xmlns:c16="http://schemas.microsoft.com/office/drawing/2014/chart" uri="{C3380CC4-5D6E-409C-BE32-E72D297353CC}">
              <c16:uniqueId val="{00000003-A643-6340-8B34-3A6C585B4D64}"/>
            </c:ext>
          </c:extLst>
        </c:ser>
        <c:ser>
          <c:idx val="0"/>
          <c:order val="1"/>
          <c:tx>
            <c:strRef>
              <c:f>Sheet1!$C$1</c:f>
              <c:strCache>
                <c:ptCount val="1"/>
                <c:pt idx="0">
                  <c:v>Non-disabled audiences</c:v>
                </c:pt>
              </c:strCache>
            </c:strRef>
          </c:tx>
          <c:spPr>
            <a:solidFill>
              <a:srgbClr val="F74932">
                <a:lumMod val="20000"/>
                <a:lumOff val="80000"/>
              </a:srgbClr>
            </a:solidFill>
            <a:ln>
              <a:noFill/>
            </a:ln>
            <a:effectLst/>
          </c:spPr>
          <c:invertIfNegative val="0"/>
          <c:dLbls>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C9-D04E-ACBC-66492E0D86AD}"/>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Sheet1!$A$2:$A$6</c:f>
              <c:strCache>
                <c:ptCount val="5"/>
                <c:pt idx="0">
                  <c:v>Pre-recorded performance/event</c:v>
                </c:pt>
                <c:pt idx="1">
                  <c:v>Live-streamed performance/event</c:v>
                </c:pt>
                <c:pt idx="2">
                  <c:v>Online class, course or tutorial</c:v>
                </c:pt>
                <c:pt idx="3">
                  <c:v>Virtual exhibition or museum/gallery tour</c:v>
                </c:pt>
                <c:pt idx="4">
                  <c:v>Creating content to share online</c:v>
                </c:pt>
              </c:strCache>
            </c:strRef>
          </c:cat>
          <c:val>
            <c:numRef>
              <c:f>Sheet1!$C$2:$C$6</c:f>
              <c:numCache>
                <c:formatCode>0%</c:formatCode>
                <c:ptCount val="5"/>
                <c:pt idx="0">
                  <c:v>0.25</c:v>
                </c:pt>
                <c:pt idx="1">
                  <c:v>0.19</c:v>
                </c:pt>
                <c:pt idx="2">
                  <c:v>0.21</c:v>
                </c:pt>
                <c:pt idx="3">
                  <c:v>7.0000000000000007E-2</c:v>
                </c:pt>
                <c:pt idx="4">
                  <c:v>0.04</c:v>
                </c:pt>
              </c:numCache>
            </c:numRef>
          </c:val>
          <c:extLst>
            <c:ext xmlns:c16="http://schemas.microsoft.com/office/drawing/2014/chart" uri="{C3380CC4-5D6E-409C-BE32-E72D297353CC}">
              <c16:uniqueId val="{00000004-A643-6340-8B34-3A6C585B4D64}"/>
            </c:ext>
          </c:extLst>
        </c:ser>
        <c:dLbls>
          <c:showLegendKey val="0"/>
          <c:showVal val="0"/>
          <c:showCatName val="0"/>
          <c:showSerName val="0"/>
          <c:showPercent val="0"/>
          <c:showBubbleSize val="0"/>
        </c:dLbls>
        <c:gapWidth val="49"/>
        <c:axId val="-2135623104"/>
        <c:axId val="-2135618320"/>
      </c:barChart>
      <c:catAx>
        <c:axId val="-2135623104"/>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n-US"/>
          </a:p>
        </c:txPr>
        <c:crossAx val="-2135618320"/>
        <c:crosses val="autoZero"/>
        <c:auto val="1"/>
        <c:lblAlgn val="ctr"/>
        <c:lblOffset val="100"/>
        <c:noMultiLvlLbl val="0"/>
      </c:catAx>
      <c:valAx>
        <c:axId val="-2135618320"/>
        <c:scaling>
          <c:orientation val="minMax"/>
        </c:scaling>
        <c:delete val="1"/>
        <c:axPos val="l"/>
        <c:numFmt formatCode="0%" sourceLinked="0"/>
        <c:majorTickMark val="none"/>
        <c:minorTickMark val="none"/>
        <c:tickLblPos val="nextTo"/>
        <c:crossAx val="-2135623104"/>
        <c:crosses val="autoZero"/>
        <c:crossBetween val="between"/>
      </c:valAx>
      <c:spPr>
        <a:noFill/>
        <a:ln>
          <a:noFill/>
        </a:ln>
        <a:effectLst/>
      </c:spPr>
    </c:plotArea>
    <c:legend>
      <c:legendPos val="b"/>
      <c:layout>
        <c:manualLayout>
          <c:xMode val="edge"/>
          <c:yMode val="edge"/>
          <c:x val="0.25184312538552822"/>
          <c:y val="0.92214540902361364"/>
          <c:w val="0.47570043646408655"/>
          <c:h val="7.785461479102034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268517294850196E-3"/>
          <c:y val="6.0780875284726418E-3"/>
          <c:w val="0.99607314827051496"/>
          <c:h val="0.67427645580548234"/>
        </c:manualLayout>
      </c:layout>
      <c:barChart>
        <c:barDir val="col"/>
        <c:grouping val="clustered"/>
        <c:varyColors val="0"/>
        <c:ser>
          <c:idx val="2"/>
          <c:order val="0"/>
          <c:tx>
            <c:strRef>
              <c:f>Sheet1!$B$1</c:f>
              <c:strCache>
                <c:ptCount val="1"/>
                <c:pt idx="0">
                  <c:v>Disabled audiences</c:v>
                </c:pt>
              </c:strCache>
            </c:strRef>
          </c:tx>
          <c:spPr>
            <a:solidFill>
              <a:srgbClr val="010292"/>
            </a:solidFill>
            <a:ln>
              <a:noFill/>
            </a:ln>
            <a:effectLst/>
          </c:spPr>
          <c:invertIfNegative val="0"/>
          <c:dLbls>
            <c:dLbl>
              <c:idx val="6"/>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23-4FE5-BD2A-D3D72383DFFA}"/>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Verdana" panose="020B060403050404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Sheet1!$A$2:$A$8</c:f>
              <c:strCache>
                <c:ptCount val="7"/>
                <c:pt idx="0">
                  <c:v>Seeing something you wouldn't normally be able to see</c:v>
                </c:pt>
                <c:pt idx="1">
                  <c:v>Supporting an artist/organisation</c:v>
                </c:pt>
                <c:pt idx="2">
                  <c:v>Seeing something you had wanted to see live</c:v>
                </c:pt>
                <c:pt idx="3">
                  <c:v>For my own mental wellbeing</c:v>
                </c:pt>
                <c:pt idx="4">
                  <c:v>Finding out more about an artist or creative work</c:v>
                </c:pt>
                <c:pt idx="5">
                  <c:v>Sharing an experience with others</c:v>
                </c:pt>
                <c:pt idx="6">
                  <c:v>Other</c:v>
                </c:pt>
              </c:strCache>
            </c:strRef>
          </c:cat>
          <c:val>
            <c:numRef>
              <c:f>Sheet1!$B$2:$B$8</c:f>
              <c:numCache>
                <c:formatCode>0%</c:formatCode>
                <c:ptCount val="7"/>
                <c:pt idx="0">
                  <c:v>0.35</c:v>
                </c:pt>
                <c:pt idx="1">
                  <c:v>0.33</c:v>
                </c:pt>
                <c:pt idx="2">
                  <c:v>0.28000000000000003</c:v>
                </c:pt>
                <c:pt idx="3">
                  <c:v>0.27</c:v>
                </c:pt>
                <c:pt idx="4">
                  <c:v>0.22</c:v>
                </c:pt>
                <c:pt idx="5">
                  <c:v>0.13</c:v>
                </c:pt>
                <c:pt idx="6">
                  <c:v>0.08</c:v>
                </c:pt>
              </c:numCache>
            </c:numRef>
          </c:val>
          <c:extLst>
            <c:ext xmlns:c16="http://schemas.microsoft.com/office/drawing/2014/chart" uri="{C3380CC4-5D6E-409C-BE32-E72D297353CC}">
              <c16:uniqueId val="{00000003-E823-4FE5-BD2A-D3D72383DFFA}"/>
            </c:ext>
          </c:extLst>
        </c:ser>
        <c:ser>
          <c:idx val="0"/>
          <c:order val="1"/>
          <c:tx>
            <c:strRef>
              <c:f>Sheet1!$C$1</c:f>
              <c:strCache>
                <c:ptCount val="1"/>
                <c:pt idx="0">
                  <c:v>Non-disabled audiences</c:v>
                </c:pt>
              </c:strCache>
            </c:strRef>
          </c:tx>
          <c:spPr>
            <a:solidFill>
              <a:srgbClr val="8AC3CD"/>
            </a:solidFill>
            <a:ln>
              <a:noFill/>
            </a:ln>
            <a:effectLst/>
          </c:spPr>
          <c:invertIfNegative val="0"/>
          <c:dLbls>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E4-E147-A823-9FD994598549}"/>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Sheet1!$A$2:$A$8</c:f>
              <c:strCache>
                <c:ptCount val="7"/>
                <c:pt idx="0">
                  <c:v>Seeing something you wouldn't normally be able to see</c:v>
                </c:pt>
                <c:pt idx="1">
                  <c:v>Supporting an artist/organisation</c:v>
                </c:pt>
                <c:pt idx="2">
                  <c:v>Seeing something you had wanted to see live</c:v>
                </c:pt>
                <c:pt idx="3">
                  <c:v>For my own mental wellbeing</c:v>
                </c:pt>
                <c:pt idx="4">
                  <c:v>Finding out more about an artist or creative work</c:v>
                </c:pt>
                <c:pt idx="5">
                  <c:v>Sharing an experience with others</c:v>
                </c:pt>
                <c:pt idx="6">
                  <c:v>Other</c:v>
                </c:pt>
              </c:strCache>
            </c:strRef>
          </c:cat>
          <c:val>
            <c:numRef>
              <c:f>Sheet1!$C$2:$C$8</c:f>
              <c:numCache>
                <c:formatCode>0%</c:formatCode>
                <c:ptCount val="7"/>
                <c:pt idx="0">
                  <c:v>0.41</c:v>
                </c:pt>
                <c:pt idx="1">
                  <c:v>0.3</c:v>
                </c:pt>
                <c:pt idx="2">
                  <c:v>0.37</c:v>
                </c:pt>
                <c:pt idx="3">
                  <c:v>0.2</c:v>
                </c:pt>
                <c:pt idx="4">
                  <c:v>0.18</c:v>
                </c:pt>
                <c:pt idx="5">
                  <c:v>0.08</c:v>
                </c:pt>
                <c:pt idx="6">
                  <c:v>0.06</c:v>
                </c:pt>
              </c:numCache>
            </c:numRef>
          </c:val>
          <c:extLst>
            <c:ext xmlns:c16="http://schemas.microsoft.com/office/drawing/2014/chart" uri="{C3380CC4-5D6E-409C-BE32-E72D297353CC}">
              <c16:uniqueId val="{00000007-E823-4FE5-BD2A-D3D72383DFFA}"/>
            </c:ext>
          </c:extLst>
        </c:ser>
        <c:dLbls>
          <c:showLegendKey val="0"/>
          <c:showVal val="0"/>
          <c:showCatName val="0"/>
          <c:showSerName val="0"/>
          <c:showPercent val="0"/>
          <c:showBubbleSize val="0"/>
        </c:dLbls>
        <c:gapWidth val="50"/>
        <c:axId val="-2135623104"/>
        <c:axId val="-2135618320"/>
      </c:barChart>
      <c:catAx>
        <c:axId val="-2135623104"/>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prstDash val="solid"/>
            <a:round/>
          </a:ln>
          <a:effectLst/>
        </c:spPr>
        <c:txPr>
          <a:bodyPr rot="-60000000" spcFirstLastPara="1" vertOverflow="ellipsis" vert="horz" wrap="square" anchor="ctr" anchorCtr="1"/>
          <a:lstStyle/>
          <a:p>
            <a:pPr>
              <a:defRPr sz="1500" b="0"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n-US"/>
          </a:p>
        </c:txPr>
        <c:crossAx val="-2135618320"/>
        <c:crosses val="autoZero"/>
        <c:auto val="1"/>
        <c:lblAlgn val="ctr"/>
        <c:lblOffset val="100"/>
        <c:noMultiLvlLbl val="0"/>
      </c:catAx>
      <c:valAx>
        <c:axId val="-2135618320"/>
        <c:scaling>
          <c:orientation val="minMax"/>
        </c:scaling>
        <c:delete val="1"/>
        <c:axPos val="l"/>
        <c:numFmt formatCode="0%" sourceLinked="0"/>
        <c:majorTickMark val="none"/>
        <c:minorTickMark val="none"/>
        <c:tickLblPos val="nextTo"/>
        <c:crossAx val="-2135623104"/>
        <c:crosses val="autoZero"/>
        <c:crossBetween val="between"/>
      </c:valAx>
      <c:spPr>
        <a:noFill/>
        <a:ln>
          <a:noFill/>
        </a:ln>
        <a:effectLst/>
      </c:spPr>
    </c:plotArea>
    <c:legend>
      <c:legendPos val="b"/>
      <c:layout>
        <c:manualLayout>
          <c:xMode val="edge"/>
          <c:yMode val="edge"/>
          <c:x val="0.22075101969594521"/>
          <c:y val="0.89628669641761827"/>
          <c:w val="0.55919828996444698"/>
          <c:h val="0.10371330358238176"/>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Arial" panose="020B0604020202020204" pitchFamily="34" charset="0"/>
              <a:ea typeface="Verdana" panose="020B0604030504040204" pitchFamily="34" charset="0"/>
              <a:cs typeface="Arial" panose="020B0604020202020204"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4436669793007173"/>
          <c:y val="3.3447362422881925E-2"/>
          <c:w val="0.84344493641895868"/>
          <c:h val="0.78371096690411035"/>
        </c:manualLayout>
      </c:layout>
      <c:barChart>
        <c:barDir val="bar"/>
        <c:grouping val="percentStacked"/>
        <c:varyColors val="0"/>
        <c:ser>
          <c:idx val="0"/>
          <c:order val="0"/>
          <c:tx>
            <c:strRef>
              <c:f>Sheet1!$B$1</c:f>
              <c:strCache>
                <c:ptCount val="1"/>
                <c:pt idx="0">
                  <c:v>More than $100</c:v>
                </c:pt>
              </c:strCache>
            </c:strRef>
          </c:tx>
          <c:spPr>
            <a:solidFill>
              <a:schemeClr val="accent5">
                <a:shade val="53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September 2020</c:v>
                </c:pt>
                <c:pt idx="1">
                  <c:v>March 2021</c:v>
                </c:pt>
              </c:strCache>
            </c:strRef>
          </c:cat>
          <c:val>
            <c:numRef>
              <c:f>Sheet1!$B$2:$B$3</c:f>
              <c:numCache>
                <c:formatCode>0%</c:formatCode>
                <c:ptCount val="2"/>
                <c:pt idx="0">
                  <c:v>0.15</c:v>
                </c:pt>
                <c:pt idx="1">
                  <c:v>0.23</c:v>
                </c:pt>
              </c:numCache>
            </c:numRef>
          </c:val>
          <c:extLst>
            <c:ext xmlns:c16="http://schemas.microsoft.com/office/drawing/2014/chart" uri="{C3380CC4-5D6E-409C-BE32-E72D297353CC}">
              <c16:uniqueId val="{00000000-269E-5D40-94A8-BBC1E5F5E2FD}"/>
            </c:ext>
          </c:extLst>
        </c:ser>
        <c:ser>
          <c:idx val="1"/>
          <c:order val="1"/>
          <c:tx>
            <c:strRef>
              <c:f>Sheet1!$C$1</c:f>
              <c:strCache>
                <c:ptCount val="1"/>
                <c:pt idx="0">
                  <c:v>Between $50 and $100</c:v>
                </c:pt>
              </c:strCache>
            </c:strRef>
          </c:tx>
          <c:spPr>
            <a:solidFill>
              <a:schemeClr val="accent5">
                <a:shade val="76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269E-5D40-94A8-BBC1E5F5E2FD}"/>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September 2020</c:v>
                </c:pt>
                <c:pt idx="1">
                  <c:v>March 2021</c:v>
                </c:pt>
              </c:strCache>
            </c:strRef>
          </c:cat>
          <c:val>
            <c:numRef>
              <c:f>Sheet1!$C$2:$C$3</c:f>
              <c:numCache>
                <c:formatCode>0%</c:formatCode>
                <c:ptCount val="2"/>
                <c:pt idx="0">
                  <c:v>0.19</c:v>
                </c:pt>
                <c:pt idx="1">
                  <c:v>0.18</c:v>
                </c:pt>
              </c:numCache>
            </c:numRef>
          </c:val>
          <c:extLst>
            <c:ext xmlns:c16="http://schemas.microsoft.com/office/drawing/2014/chart" uri="{C3380CC4-5D6E-409C-BE32-E72D297353CC}">
              <c16:uniqueId val="{00000002-269E-5D40-94A8-BBC1E5F5E2FD}"/>
            </c:ext>
          </c:extLst>
        </c:ser>
        <c:ser>
          <c:idx val="2"/>
          <c:order val="2"/>
          <c:tx>
            <c:strRef>
              <c:f>Sheet1!$D$1</c:f>
              <c:strCache>
                <c:ptCount val="1"/>
                <c:pt idx="0">
                  <c:v>Between $25 and $50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September 2020</c:v>
                </c:pt>
                <c:pt idx="1">
                  <c:v>March 2021</c:v>
                </c:pt>
              </c:strCache>
            </c:strRef>
          </c:cat>
          <c:val>
            <c:numRef>
              <c:f>Sheet1!$D$2:$D$3</c:f>
              <c:numCache>
                <c:formatCode>0%</c:formatCode>
                <c:ptCount val="2"/>
                <c:pt idx="0">
                  <c:v>0.24</c:v>
                </c:pt>
                <c:pt idx="1">
                  <c:v>0.2</c:v>
                </c:pt>
              </c:numCache>
            </c:numRef>
          </c:val>
          <c:extLst>
            <c:ext xmlns:c16="http://schemas.microsoft.com/office/drawing/2014/chart" uri="{C3380CC4-5D6E-409C-BE32-E72D297353CC}">
              <c16:uniqueId val="{00000003-269E-5D40-94A8-BBC1E5F5E2FD}"/>
            </c:ext>
          </c:extLst>
        </c:ser>
        <c:ser>
          <c:idx val="3"/>
          <c:order val="3"/>
          <c:tx>
            <c:strRef>
              <c:f>Sheet1!$E$1</c:f>
              <c:strCache>
                <c:ptCount val="1"/>
                <c:pt idx="0">
                  <c:v>Between $10 and $25</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September 2020</c:v>
                </c:pt>
                <c:pt idx="1">
                  <c:v>March 2021</c:v>
                </c:pt>
              </c:strCache>
            </c:strRef>
          </c:cat>
          <c:val>
            <c:numRef>
              <c:f>Sheet1!$E$2:$E$3</c:f>
              <c:numCache>
                <c:formatCode>0%</c:formatCode>
                <c:ptCount val="2"/>
                <c:pt idx="0">
                  <c:v>0.28000000000000003</c:v>
                </c:pt>
                <c:pt idx="1">
                  <c:v>0.18</c:v>
                </c:pt>
              </c:numCache>
            </c:numRef>
          </c:val>
          <c:extLst>
            <c:ext xmlns:c16="http://schemas.microsoft.com/office/drawing/2014/chart" uri="{C3380CC4-5D6E-409C-BE32-E72D297353CC}">
              <c16:uniqueId val="{00000004-269E-5D40-94A8-BBC1E5F5E2FD}"/>
            </c:ext>
          </c:extLst>
        </c:ser>
        <c:ser>
          <c:idx val="4"/>
          <c:order val="4"/>
          <c:tx>
            <c:strRef>
              <c:f>Sheet1!$F$1</c:f>
              <c:strCache>
                <c:ptCount val="1"/>
                <c:pt idx="0">
                  <c:v>Less than $10</c:v>
                </c:pt>
              </c:strCache>
            </c:strRef>
          </c:tx>
          <c:spPr>
            <a:solidFill>
              <a:schemeClr val="accent5">
                <a:tint val="54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September 2020</c:v>
                </c:pt>
                <c:pt idx="1">
                  <c:v>March 2021</c:v>
                </c:pt>
              </c:strCache>
            </c:strRef>
          </c:cat>
          <c:val>
            <c:numRef>
              <c:f>Sheet1!$F$2:$F$3</c:f>
              <c:numCache>
                <c:formatCode>0%</c:formatCode>
                <c:ptCount val="2"/>
                <c:pt idx="0">
                  <c:v>0.11</c:v>
                </c:pt>
                <c:pt idx="1">
                  <c:v>0.12</c:v>
                </c:pt>
              </c:numCache>
            </c:numRef>
          </c:val>
          <c:extLst>
            <c:ext xmlns:c16="http://schemas.microsoft.com/office/drawing/2014/chart" uri="{C3380CC4-5D6E-409C-BE32-E72D297353CC}">
              <c16:uniqueId val="{00000005-269E-5D40-94A8-BBC1E5F5E2FD}"/>
            </c:ext>
          </c:extLst>
        </c:ser>
        <c:dLbls>
          <c:showLegendKey val="0"/>
          <c:showVal val="0"/>
          <c:showCatName val="0"/>
          <c:showSerName val="0"/>
          <c:showPercent val="0"/>
          <c:showBubbleSize val="0"/>
        </c:dLbls>
        <c:gapWidth val="35"/>
        <c:overlap val="100"/>
        <c:axId val="655687312"/>
        <c:axId val="655689608"/>
      </c:barChart>
      <c:catAx>
        <c:axId val="655687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5689608"/>
        <c:crosses val="autoZero"/>
        <c:auto val="1"/>
        <c:lblAlgn val="ctr"/>
        <c:lblOffset val="100"/>
        <c:noMultiLvlLbl val="0"/>
      </c:catAx>
      <c:valAx>
        <c:axId val="655689608"/>
        <c:scaling>
          <c:orientation val="minMax"/>
        </c:scaling>
        <c:delete val="1"/>
        <c:axPos val="b"/>
        <c:numFmt formatCode="0%" sourceLinked="1"/>
        <c:majorTickMark val="none"/>
        <c:minorTickMark val="none"/>
        <c:tickLblPos val="nextTo"/>
        <c:crossAx val="655687312"/>
        <c:crosses val="autoZero"/>
        <c:crossBetween val="between"/>
      </c:valAx>
      <c:spPr>
        <a:noFill/>
        <a:ln>
          <a:noFill/>
        </a:ln>
        <a:effectLst/>
      </c:spPr>
    </c:plotArea>
    <c:legend>
      <c:legendPos val="b"/>
      <c:layout>
        <c:manualLayout>
          <c:xMode val="edge"/>
          <c:yMode val="edge"/>
          <c:x val="0.12293436866098106"/>
          <c:y val="0.81715829606530632"/>
          <c:w val="0.85933709948306336"/>
          <c:h val="0.18284167067300786"/>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8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C52DD-EE68-C842-AAF9-D4943B9C11AA}" type="datetimeFigureOut">
              <a:rPr lang="en-US" smtClean="0"/>
              <a:t>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875A90-A6BA-FC4B-A2B9-33E8F2B52BD0}" type="slidenum">
              <a:rPr lang="en-US" smtClean="0"/>
              <a:t>‹#›</a:t>
            </a:fld>
            <a:endParaRPr lang="en-US"/>
          </a:p>
        </p:txBody>
      </p:sp>
    </p:spTree>
    <p:extLst>
      <p:ext uri="{BB962C8B-B14F-4D97-AF65-F5344CB8AC3E}">
        <p14:creationId xmlns:p14="http://schemas.microsoft.com/office/powerpoint/2010/main" val="343278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75A90-A6BA-FC4B-A2B9-33E8F2B52BD0}" type="slidenum">
              <a:rPr lang="en-US" smtClean="0"/>
              <a:t>1</a:t>
            </a:fld>
            <a:endParaRPr lang="en-US" dirty="0"/>
          </a:p>
        </p:txBody>
      </p:sp>
    </p:spTree>
    <p:extLst>
      <p:ext uri="{BB962C8B-B14F-4D97-AF65-F5344CB8AC3E}">
        <p14:creationId xmlns:p14="http://schemas.microsoft.com/office/powerpoint/2010/main" val="2100782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75A90-A6BA-FC4B-A2B9-33E8F2B52BD0}" type="slidenum">
              <a:rPr lang="en-US" smtClean="0"/>
              <a:t>19</a:t>
            </a:fld>
            <a:endParaRPr lang="en-US" dirty="0"/>
          </a:p>
        </p:txBody>
      </p:sp>
    </p:spTree>
    <p:extLst>
      <p:ext uri="{BB962C8B-B14F-4D97-AF65-F5344CB8AC3E}">
        <p14:creationId xmlns:p14="http://schemas.microsoft.com/office/powerpoint/2010/main" val="22806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6875A90-A6BA-FC4B-A2B9-33E8F2B52BD0}" type="slidenum">
              <a:rPr lang="en-US" smtClean="0"/>
              <a:t>20</a:t>
            </a:fld>
            <a:endParaRPr lang="en-US" dirty="0"/>
          </a:p>
        </p:txBody>
      </p:sp>
    </p:spTree>
    <p:extLst>
      <p:ext uri="{BB962C8B-B14F-4D97-AF65-F5344CB8AC3E}">
        <p14:creationId xmlns:p14="http://schemas.microsoft.com/office/powerpoint/2010/main" val="393731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75A90-A6BA-FC4B-A2B9-33E8F2B52BD0}" type="slidenum">
              <a:rPr lang="en-US" smtClean="0"/>
              <a:t>3</a:t>
            </a:fld>
            <a:endParaRPr lang="en-US" dirty="0"/>
          </a:p>
        </p:txBody>
      </p:sp>
    </p:spTree>
    <p:extLst>
      <p:ext uri="{BB962C8B-B14F-4D97-AF65-F5344CB8AC3E}">
        <p14:creationId xmlns:p14="http://schemas.microsoft.com/office/powerpoint/2010/main" val="52529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75A90-A6BA-FC4B-A2B9-33E8F2B52BD0}" type="slidenum">
              <a:rPr lang="en-US" smtClean="0"/>
              <a:t>4</a:t>
            </a:fld>
            <a:endParaRPr lang="en-US" dirty="0"/>
          </a:p>
        </p:txBody>
      </p:sp>
    </p:spTree>
    <p:extLst>
      <p:ext uri="{BB962C8B-B14F-4D97-AF65-F5344CB8AC3E}">
        <p14:creationId xmlns:p14="http://schemas.microsoft.com/office/powerpoint/2010/main" val="35147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75A90-A6BA-FC4B-A2B9-33E8F2B52BD0}" type="slidenum">
              <a:rPr lang="en-US" smtClean="0"/>
              <a:t>5</a:t>
            </a:fld>
            <a:endParaRPr lang="en-US" dirty="0"/>
          </a:p>
        </p:txBody>
      </p:sp>
    </p:spTree>
    <p:extLst>
      <p:ext uri="{BB962C8B-B14F-4D97-AF65-F5344CB8AC3E}">
        <p14:creationId xmlns:p14="http://schemas.microsoft.com/office/powerpoint/2010/main" val="261129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75A90-A6BA-FC4B-A2B9-33E8F2B52BD0}" type="slidenum">
              <a:rPr lang="en-US" smtClean="0"/>
              <a:t>10</a:t>
            </a:fld>
            <a:endParaRPr lang="en-US" dirty="0"/>
          </a:p>
        </p:txBody>
      </p:sp>
    </p:spTree>
    <p:extLst>
      <p:ext uri="{BB962C8B-B14F-4D97-AF65-F5344CB8AC3E}">
        <p14:creationId xmlns:p14="http://schemas.microsoft.com/office/powerpoint/2010/main" val="1352042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75A90-A6BA-FC4B-A2B9-33E8F2B52BD0}" type="slidenum">
              <a:rPr lang="en-US" smtClean="0"/>
              <a:t>12</a:t>
            </a:fld>
            <a:endParaRPr lang="en-US" dirty="0"/>
          </a:p>
        </p:txBody>
      </p:sp>
    </p:spTree>
    <p:extLst>
      <p:ext uri="{BB962C8B-B14F-4D97-AF65-F5344CB8AC3E}">
        <p14:creationId xmlns:p14="http://schemas.microsoft.com/office/powerpoint/2010/main" val="294456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6875A90-A6BA-FC4B-A2B9-33E8F2B52BD0}" type="slidenum">
              <a:rPr lang="en-US" smtClean="0"/>
              <a:t>13</a:t>
            </a:fld>
            <a:endParaRPr lang="en-US" dirty="0"/>
          </a:p>
        </p:txBody>
      </p:sp>
    </p:spTree>
    <p:extLst>
      <p:ext uri="{BB962C8B-B14F-4D97-AF65-F5344CB8AC3E}">
        <p14:creationId xmlns:p14="http://schemas.microsoft.com/office/powerpoint/2010/main" val="354945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75A90-A6BA-FC4B-A2B9-33E8F2B52BD0}" type="slidenum">
              <a:rPr lang="en-US" smtClean="0"/>
              <a:t>14</a:t>
            </a:fld>
            <a:endParaRPr lang="en-US" dirty="0"/>
          </a:p>
        </p:txBody>
      </p:sp>
    </p:spTree>
    <p:extLst>
      <p:ext uri="{BB962C8B-B14F-4D97-AF65-F5344CB8AC3E}">
        <p14:creationId xmlns:p14="http://schemas.microsoft.com/office/powerpoint/2010/main" val="661415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75A90-A6BA-FC4B-A2B9-33E8F2B52BD0}" type="slidenum">
              <a:rPr lang="en-US" smtClean="0"/>
              <a:t>18</a:t>
            </a:fld>
            <a:endParaRPr lang="en-US" dirty="0"/>
          </a:p>
        </p:txBody>
      </p:sp>
    </p:spTree>
    <p:extLst>
      <p:ext uri="{BB962C8B-B14F-4D97-AF65-F5344CB8AC3E}">
        <p14:creationId xmlns:p14="http://schemas.microsoft.com/office/powerpoint/2010/main" val="4214564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0A7613-2DC3-40B1-BBAB-C2F0710B5215}"/>
              </a:ext>
            </a:extLst>
          </p:cNvPr>
          <p:cNvPicPr>
            <a:picLocks noChangeAspect="1"/>
          </p:cNvPicPr>
          <p:nvPr userDrawn="1"/>
        </p:nvPicPr>
        <p:blipFill>
          <a:blip r:embed="rId3"/>
          <a:stretch>
            <a:fillRect/>
          </a:stretch>
        </p:blipFill>
        <p:spPr>
          <a:xfrm>
            <a:off x="-58324" y="575835"/>
            <a:ext cx="6557977" cy="7508410"/>
          </a:xfrm>
          <a:prstGeom prst="rect">
            <a:avLst/>
          </a:prstGeom>
        </p:spPr>
      </p:pic>
      <p:pic>
        <p:nvPicPr>
          <p:cNvPr id="8" name="Picture 7">
            <a:extLst>
              <a:ext uri="{FF2B5EF4-FFF2-40B4-BE49-F238E27FC236}">
                <a16:creationId xmlns:a16="http://schemas.microsoft.com/office/drawing/2014/main" id="{C731F2BD-6695-4949-AAEA-6438F4E0C2E0}"/>
              </a:ext>
            </a:extLst>
          </p:cNvPr>
          <p:cNvPicPr>
            <a:picLocks noChangeAspect="1"/>
          </p:cNvPicPr>
          <p:nvPr userDrawn="1"/>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727424" y="2313941"/>
            <a:ext cx="1997809" cy="369110"/>
          </a:xfrm>
          <a:prstGeom prst="rect">
            <a:avLst/>
          </a:prstGeom>
        </p:spPr>
      </p:pic>
      <p:pic>
        <p:nvPicPr>
          <p:cNvPr id="9" name="Picture 8">
            <a:extLst>
              <a:ext uri="{FF2B5EF4-FFF2-40B4-BE49-F238E27FC236}">
                <a16:creationId xmlns:a16="http://schemas.microsoft.com/office/drawing/2014/main" id="{7D86AAD1-4541-4489-9E59-C0CA50D4C05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27424" y="4947870"/>
            <a:ext cx="1180556" cy="146736"/>
          </a:xfrm>
          <a:prstGeom prst="rect">
            <a:avLst/>
          </a:prstGeom>
        </p:spPr>
      </p:pic>
      <p:sp>
        <p:nvSpPr>
          <p:cNvPr id="10" name="Picture Placeholder 10">
            <a:extLst>
              <a:ext uri="{FF2B5EF4-FFF2-40B4-BE49-F238E27FC236}">
                <a16:creationId xmlns:a16="http://schemas.microsoft.com/office/drawing/2014/main" id="{CA0033FE-C699-4094-B9FC-8C8304735C3B}"/>
              </a:ext>
            </a:extLst>
          </p:cNvPr>
          <p:cNvSpPr>
            <a:spLocks noGrp="1"/>
          </p:cNvSpPr>
          <p:nvPr>
            <p:ph type="pic" sz="quarter" idx="10" hasCustomPrompt="1"/>
          </p:nvPr>
        </p:nvSpPr>
        <p:spPr>
          <a:xfrm>
            <a:off x="3303235" y="5021238"/>
            <a:ext cx="1158893" cy="830643"/>
          </a:xfrm>
        </p:spPr>
        <p:txBody>
          <a:bodyPr>
            <a:normAutofit/>
          </a:bodyPr>
          <a:lstStyle>
            <a:lvl1pPr marL="0" indent="0">
              <a:buNone/>
              <a:defRPr sz="800"/>
            </a:lvl1pPr>
          </a:lstStyle>
          <a:p>
            <a:r>
              <a:rPr lang="en-US" dirty="0"/>
              <a:t>Insert client logo here</a:t>
            </a:r>
          </a:p>
        </p:txBody>
      </p:sp>
      <p:sp>
        <p:nvSpPr>
          <p:cNvPr id="11" name="Text Placeholder 13">
            <a:extLst>
              <a:ext uri="{FF2B5EF4-FFF2-40B4-BE49-F238E27FC236}">
                <a16:creationId xmlns:a16="http://schemas.microsoft.com/office/drawing/2014/main" id="{D5433797-E3EA-4B6D-AFF0-CC79D753289F}"/>
              </a:ext>
            </a:extLst>
          </p:cNvPr>
          <p:cNvSpPr>
            <a:spLocks noGrp="1"/>
          </p:cNvSpPr>
          <p:nvPr>
            <p:ph type="body" sz="quarter" idx="13" hasCustomPrompt="1"/>
          </p:nvPr>
        </p:nvSpPr>
        <p:spPr>
          <a:xfrm>
            <a:off x="707287" y="5225811"/>
            <a:ext cx="2167363" cy="292100"/>
          </a:xfrm>
        </p:spPr>
        <p:txBody>
          <a:bodyPr>
            <a:normAutofit/>
          </a:bodyPr>
          <a:lstStyle>
            <a:lvl4pPr marL="7938" indent="0">
              <a:buNone/>
              <a:defRPr sz="1600"/>
            </a:lvl4pPr>
          </a:lstStyle>
          <a:p>
            <a:pPr lvl="3"/>
            <a:r>
              <a:rPr lang="en-US"/>
              <a:t>June 2020</a:t>
            </a:r>
          </a:p>
        </p:txBody>
      </p:sp>
      <p:sp>
        <p:nvSpPr>
          <p:cNvPr id="2" name="Title 1">
            <a:extLst>
              <a:ext uri="{FF2B5EF4-FFF2-40B4-BE49-F238E27FC236}">
                <a16:creationId xmlns:a16="http://schemas.microsoft.com/office/drawing/2014/main" id="{25D6C9B8-955A-4285-A642-49366BE81005}"/>
              </a:ext>
            </a:extLst>
          </p:cNvPr>
          <p:cNvSpPr>
            <a:spLocks noGrp="1"/>
          </p:cNvSpPr>
          <p:nvPr>
            <p:ph type="ctrTitle" hasCustomPrompt="1"/>
          </p:nvPr>
        </p:nvSpPr>
        <p:spPr>
          <a:xfrm>
            <a:off x="727424" y="3015048"/>
            <a:ext cx="4156729" cy="1202844"/>
          </a:xfrm>
        </p:spPr>
        <p:txBody>
          <a:bodyPr anchor="t"/>
          <a:lstStyle>
            <a:lvl1pPr algn="l" defTabSz="914400" rtl="0" eaLnBrk="1" latinLnBrk="0" hangingPunct="1">
              <a:lnSpc>
                <a:spcPct val="80000"/>
              </a:lnSpc>
              <a:spcBef>
                <a:spcPct val="0"/>
              </a:spcBef>
              <a:buNone/>
              <a:defRPr lang="en-AU" sz="3200" b="1" kern="1200" baseline="0" dirty="0">
                <a:solidFill>
                  <a:schemeClr val="tx1"/>
                </a:solidFill>
                <a:latin typeface="+mj-lt"/>
                <a:ea typeface="+mj-ea"/>
                <a:cs typeface="+mj-cs"/>
              </a:defRPr>
            </a:lvl1pPr>
          </a:lstStyle>
          <a:p>
            <a:r>
              <a:rPr lang="en-US" dirty="0"/>
              <a:t>Audience Outlook Monitor: Performing Arts</a:t>
            </a:r>
            <a:endParaRPr lang="en-AU" dirty="0"/>
          </a:p>
        </p:txBody>
      </p:sp>
      <p:sp>
        <p:nvSpPr>
          <p:cNvPr id="3" name="Subtitle 2">
            <a:extLst>
              <a:ext uri="{FF2B5EF4-FFF2-40B4-BE49-F238E27FC236}">
                <a16:creationId xmlns:a16="http://schemas.microsoft.com/office/drawing/2014/main" id="{19DC7079-F3DC-4B1B-B152-B5A435ED46FB}"/>
              </a:ext>
            </a:extLst>
          </p:cNvPr>
          <p:cNvSpPr>
            <a:spLocks noGrp="1"/>
          </p:cNvSpPr>
          <p:nvPr>
            <p:ph type="subTitle" idx="1" hasCustomPrompt="1"/>
          </p:nvPr>
        </p:nvSpPr>
        <p:spPr>
          <a:xfrm>
            <a:off x="727424" y="4437337"/>
            <a:ext cx="4156729" cy="292100"/>
          </a:xfrm>
        </p:spPr>
        <p:txBody>
          <a:bodyPr/>
          <a:lstStyle>
            <a:lvl1pPr marL="0" indent="0" algn="l">
              <a:buNone/>
              <a:defRPr sz="20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Tandi Palmer Williams</a:t>
            </a:r>
            <a:endParaRPr lang="en-AU"/>
          </a:p>
        </p:txBody>
      </p:sp>
    </p:spTree>
    <p:extLst>
      <p:ext uri="{BB962C8B-B14F-4D97-AF65-F5344CB8AC3E}">
        <p14:creationId xmlns:p14="http://schemas.microsoft.com/office/powerpoint/2010/main" val="2355201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proces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7297F35-3A8E-FD4C-B205-90EFBCDB1BBD}"/>
              </a:ext>
            </a:extLst>
          </p:cNvPr>
          <p:cNvSpPr>
            <a:spLocks noGrp="1"/>
          </p:cNvSpPr>
          <p:nvPr>
            <p:ph type="body" sz="quarter" idx="18" hasCustomPrompt="1"/>
          </p:nvPr>
        </p:nvSpPr>
        <p:spPr>
          <a:xfrm>
            <a:off x="9502332" y="378029"/>
            <a:ext cx="2329306" cy="387059"/>
          </a:xfrm>
          <a:prstGeom prst="roundRect">
            <a:avLst>
              <a:gd name="adj" fmla="val 50000"/>
            </a:avLst>
          </a:prstGeom>
          <a:ln w="28575">
            <a:solidFill>
              <a:schemeClr val="accent1"/>
            </a:solidFill>
          </a:ln>
        </p:spPr>
        <p:txBody>
          <a:bodyPr tIns="36000" anchor="ctr">
            <a:normAutofit/>
          </a:bodyPr>
          <a:lstStyle>
            <a:lvl1pPr marL="0" indent="0" algn="ctr">
              <a:buNone/>
              <a:defRPr sz="1200" b="1">
                <a:solidFill>
                  <a:schemeClr val="accent1"/>
                </a:solidFill>
              </a:defRPr>
            </a:lvl1pPr>
          </a:lstStyle>
          <a:p>
            <a:pPr lvl="0"/>
            <a:r>
              <a:rPr lang="en-US"/>
              <a:t>EDIT MASTER TEXT STYLES</a:t>
            </a:r>
          </a:p>
        </p:txBody>
      </p:sp>
      <p:sp>
        <p:nvSpPr>
          <p:cNvPr id="10" name="Title 9">
            <a:extLst>
              <a:ext uri="{FF2B5EF4-FFF2-40B4-BE49-F238E27FC236}">
                <a16:creationId xmlns:a16="http://schemas.microsoft.com/office/drawing/2014/main" id="{5D81A531-CE2E-DA4D-8009-09620FA7FF6F}"/>
              </a:ext>
            </a:extLst>
          </p:cNvPr>
          <p:cNvSpPr>
            <a:spLocks noGrp="1"/>
          </p:cNvSpPr>
          <p:nvPr>
            <p:ph type="title" hasCustomPrompt="1"/>
          </p:nvPr>
        </p:nvSpPr>
        <p:spPr>
          <a:xfrm>
            <a:off x="370114" y="378029"/>
            <a:ext cx="8956766" cy="1145971"/>
          </a:xfrm>
        </p:spPr>
        <p:txBody>
          <a:bodyPr/>
          <a:lstStyle/>
          <a:p>
            <a:r>
              <a:rPr lang="en-US"/>
              <a:t>Click to edit </a:t>
            </a:r>
            <a:br>
              <a:rPr lang="en-US"/>
            </a:br>
            <a:r>
              <a:rPr lang="en-US"/>
              <a:t>Master </a:t>
            </a:r>
            <a:br>
              <a:rPr lang="en-US"/>
            </a:br>
            <a:r>
              <a:rPr lang="en-US"/>
              <a:t>title style</a:t>
            </a:r>
          </a:p>
        </p:txBody>
      </p:sp>
      <p:sp>
        <p:nvSpPr>
          <p:cNvPr id="11" name="Footer Placeholder 10">
            <a:extLst>
              <a:ext uri="{FF2B5EF4-FFF2-40B4-BE49-F238E27FC236}">
                <a16:creationId xmlns:a16="http://schemas.microsoft.com/office/drawing/2014/main" id="{5E2BD94A-1B87-3041-BD44-BC3F4531C7C8}"/>
              </a:ext>
            </a:extLst>
          </p:cNvPr>
          <p:cNvSpPr>
            <a:spLocks noGrp="1"/>
          </p:cNvSpPr>
          <p:nvPr>
            <p:ph type="ftr" sz="quarter" idx="19"/>
          </p:nvPr>
        </p:nvSpPr>
        <p:spPr/>
        <p:txBody>
          <a:bodyPr/>
          <a:lstStyle/>
          <a:p>
            <a:r>
              <a:rPr lang="en-US"/>
              <a:t>Document title</a:t>
            </a:r>
          </a:p>
        </p:txBody>
      </p:sp>
      <p:sp>
        <p:nvSpPr>
          <p:cNvPr id="12" name="Slide Number Placeholder 11">
            <a:extLst>
              <a:ext uri="{FF2B5EF4-FFF2-40B4-BE49-F238E27FC236}">
                <a16:creationId xmlns:a16="http://schemas.microsoft.com/office/drawing/2014/main" id="{02D1176D-E403-3F4E-92F4-16AC7DAC83A4}"/>
              </a:ext>
            </a:extLst>
          </p:cNvPr>
          <p:cNvSpPr>
            <a:spLocks noGrp="1"/>
          </p:cNvSpPr>
          <p:nvPr>
            <p:ph type="sldNum" sz="quarter" idx="20"/>
          </p:nvPr>
        </p:nvSpPr>
        <p:spPr/>
        <p:txBody>
          <a:bodyPr/>
          <a:lstStyle/>
          <a:p>
            <a:fld id="{7952EF3B-5CB1-1C4B-8BB2-74B288069C27}" type="slidenum">
              <a:rPr lang="en-US" smtClean="0"/>
              <a:pPr/>
              <a:t>‹#›</a:t>
            </a:fld>
            <a:endParaRPr lang="en-US"/>
          </a:p>
        </p:txBody>
      </p:sp>
      <p:sp>
        <p:nvSpPr>
          <p:cNvPr id="14" name="Text Placeholder 13">
            <a:extLst>
              <a:ext uri="{FF2B5EF4-FFF2-40B4-BE49-F238E27FC236}">
                <a16:creationId xmlns:a16="http://schemas.microsoft.com/office/drawing/2014/main" id="{E4A89B29-BF2F-5B48-83FB-95B6FC197A86}"/>
              </a:ext>
            </a:extLst>
          </p:cNvPr>
          <p:cNvSpPr>
            <a:spLocks noGrp="1"/>
          </p:cNvSpPr>
          <p:nvPr>
            <p:ph type="body" sz="quarter" idx="21"/>
          </p:nvPr>
        </p:nvSpPr>
        <p:spPr>
          <a:xfrm>
            <a:off x="363538" y="1618343"/>
            <a:ext cx="11468100" cy="297770"/>
          </a:xfrm>
        </p:spPr>
        <p:txBody>
          <a:bodyPr/>
          <a:lstStyle>
            <a:lvl1pPr marL="0" indent="0">
              <a:buNone/>
              <a:defRPr sz="1600" b="1">
                <a:solidFill>
                  <a:schemeClr val="accent1"/>
                </a:solidFill>
                <a:latin typeface="+mj-lt"/>
              </a:defRPr>
            </a:lvl1pPr>
          </a:lstStyle>
          <a:p>
            <a:pPr lvl="0"/>
            <a:r>
              <a:rPr lang="en-GB"/>
              <a:t>Click to edit Master text styles</a:t>
            </a:r>
          </a:p>
        </p:txBody>
      </p:sp>
      <p:sp>
        <p:nvSpPr>
          <p:cNvPr id="16" name="Text Placeholder 15">
            <a:extLst>
              <a:ext uri="{FF2B5EF4-FFF2-40B4-BE49-F238E27FC236}">
                <a16:creationId xmlns:a16="http://schemas.microsoft.com/office/drawing/2014/main" id="{34999B5F-A03E-E441-BC41-03ABB2D2A486}"/>
              </a:ext>
            </a:extLst>
          </p:cNvPr>
          <p:cNvSpPr>
            <a:spLocks noGrp="1"/>
          </p:cNvSpPr>
          <p:nvPr>
            <p:ph type="body" sz="quarter" idx="22" hasCustomPrompt="1"/>
          </p:nvPr>
        </p:nvSpPr>
        <p:spPr>
          <a:xfrm>
            <a:off x="369888" y="6345238"/>
            <a:ext cx="7816850" cy="176707"/>
          </a:xfrm>
        </p:spPr>
        <p:txBody>
          <a:bodyPr anchor="b">
            <a:noAutofit/>
          </a:bodyPr>
          <a:lstStyle>
            <a:lvl1pPr marL="0" indent="0">
              <a:buNone/>
              <a:defRPr sz="1000"/>
            </a:lvl1pPr>
          </a:lstStyle>
          <a:p>
            <a:pPr lvl="0"/>
            <a:r>
              <a:rPr lang="en-US"/>
              <a:t>Source: Source information goes here</a:t>
            </a:r>
          </a:p>
        </p:txBody>
      </p:sp>
      <p:pic>
        <p:nvPicPr>
          <p:cNvPr id="17" name="Picture 16">
            <a:extLst>
              <a:ext uri="{FF2B5EF4-FFF2-40B4-BE49-F238E27FC236}">
                <a16:creationId xmlns:a16="http://schemas.microsoft.com/office/drawing/2014/main" id="{80E57065-79DB-1F47-9F1C-EA67A4FE5F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5542" y="6258879"/>
            <a:ext cx="246096" cy="285329"/>
          </a:xfrm>
          <a:prstGeom prst="rect">
            <a:avLst/>
          </a:prstGeom>
        </p:spPr>
      </p:pic>
      <p:sp>
        <p:nvSpPr>
          <p:cNvPr id="13" name="Text Placeholder 11">
            <a:extLst>
              <a:ext uri="{FF2B5EF4-FFF2-40B4-BE49-F238E27FC236}">
                <a16:creationId xmlns:a16="http://schemas.microsoft.com/office/drawing/2014/main" id="{3CA7BC62-5BD5-7C40-A1D4-89058BC2C8A0}"/>
              </a:ext>
            </a:extLst>
          </p:cNvPr>
          <p:cNvSpPr>
            <a:spLocks noGrp="1"/>
          </p:cNvSpPr>
          <p:nvPr>
            <p:ph type="body" sz="quarter" idx="14" hasCustomPrompt="1"/>
          </p:nvPr>
        </p:nvSpPr>
        <p:spPr>
          <a:xfrm>
            <a:off x="363538" y="3278042"/>
            <a:ext cx="1729966" cy="2922733"/>
          </a:xfrm>
        </p:spPr>
        <p:txBody>
          <a:bodyPr/>
          <a:lstStyle>
            <a:lvl2pPr marL="7938" indent="0">
              <a:buNone/>
              <a:tabLst/>
              <a:defRPr>
                <a:latin typeface="+mn-lt"/>
              </a:defRPr>
            </a:lvl2pPr>
          </a:lstStyle>
          <a:p>
            <a:pPr lvl="1"/>
            <a:r>
              <a:rPr lang="en-US"/>
              <a:t>“Insert quote here”</a:t>
            </a:r>
          </a:p>
        </p:txBody>
      </p:sp>
      <p:sp>
        <p:nvSpPr>
          <p:cNvPr id="15" name="Text Placeholder 11">
            <a:extLst>
              <a:ext uri="{FF2B5EF4-FFF2-40B4-BE49-F238E27FC236}">
                <a16:creationId xmlns:a16="http://schemas.microsoft.com/office/drawing/2014/main" id="{8F958620-24D4-3947-8453-43EDF627FD0F}"/>
              </a:ext>
            </a:extLst>
          </p:cNvPr>
          <p:cNvSpPr>
            <a:spLocks noGrp="1"/>
          </p:cNvSpPr>
          <p:nvPr>
            <p:ph type="body" sz="quarter" idx="23" hasCustomPrompt="1"/>
          </p:nvPr>
        </p:nvSpPr>
        <p:spPr>
          <a:xfrm>
            <a:off x="2311165" y="3278042"/>
            <a:ext cx="1729966" cy="2922733"/>
          </a:xfrm>
        </p:spPr>
        <p:txBody>
          <a:bodyPr/>
          <a:lstStyle>
            <a:lvl2pPr marL="7938" indent="0">
              <a:buNone/>
              <a:tabLst/>
              <a:defRPr>
                <a:latin typeface="+mn-lt"/>
              </a:defRPr>
            </a:lvl2pPr>
          </a:lstStyle>
          <a:p>
            <a:pPr lvl="1"/>
            <a:r>
              <a:rPr lang="en-US"/>
              <a:t>“Insert quote here”</a:t>
            </a:r>
          </a:p>
        </p:txBody>
      </p:sp>
      <p:sp>
        <p:nvSpPr>
          <p:cNvPr id="18" name="Text Placeholder 11">
            <a:extLst>
              <a:ext uri="{FF2B5EF4-FFF2-40B4-BE49-F238E27FC236}">
                <a16:creationId xmlns:a16="http://schemas.microsoft.com/office/drawing/2014/main" id="{E7D9C942-9D2C-CB44-91F3-8AADFF033749}"/>
              </a:ext>
            </a:extLst>
          </p:cNvPr>
          <p:cNvSpPr>
            <a:spLocks noGrp="1"/>
          </p:cNvSpPr>
          <p:nvPr>
            <p:ph type="body" sz="quarter" idx="24" hasCustomPrompt="1"/>
          </p:nvPr>
        </p:nvSpPr>
        <p:spPr>
          <a:xfrm>
            <a:off x="4258792" y="3278042"/>
            <a:ext cx="1729966" cy="2922733"/>
          </a:xfrm>
        </p:spPr>
        <p:txBody>
          <a:bodyPr/>
          <a:lstStyle>
            <a:lvl2pPr marL="7938" indent="0">
              <a:buNone/>
              <a:tabLst/>
              <a:defRPr>
                <a:latin typeface="+mn-lt"/>
              </a:defRPr>
            </a:lvl2pPr>
          </a:lstStyle>
          <a:p>
            <a:pPr lvl="1"/>
            <a:r>
              <a:rPr lang="en-US"/>
              <a:t>“Insert quote here”</a:t>
            </a:r>
          </a:p>
        </p:txBody>
      </p:sp>
      <p:sp>
        <p:nvSpPr>
          <p:cNvPr id="19" name="Text Placeholder 11">
            <a:extLst>
              <a:ext uri="{FF2B5EF4-FFF2-40B4-BE49-F238E27FC236}">
                <a16:creationId xmlns:a16="http://schemas.microsoft.com/office/drawing/2014/main" id="{FCD5954A-6BE0-C94B-A7F2-21A0246BDDAD}"/>
              </a:ext>
            </a:extLst>
          </p:cNvPr>
          <p:cNvSpPr>
            <a:spLocks noGrp="1"/>
          </p:cNvSpPr>
          <p:nvPr>
            <p:ph type="body" sz="quarter" idx="25" hasCustomPrompt="1"/>
          </p:nvPr>
        </p:nvSpPr>
        <p:spPr>
          <a:xfrm>
            <a:off x="6206419" y="3278042"/>
            <a:ext cx="1729966" cy="2922733"/>
          </a:xfrm>
        </p:spPr>
        <p:txBody>
          <a:bodyPr/>
          <a:lstStyle>
            <a:lvl2pPr marL="7938" indent="0">
              <a:buNone/>
              <a:tabLst/>
              <a:defRPr>
                <a:latin typeface="+mn-lt"/>
              </a:defRPr>
            </a:lvl2pPr>
          </a:lstStyle>
          <a:p>
            <a:pPr lvl="1"/>
            <a:r>
              <a:rPr lang="en-US"/>
              <a:t>“Insert quote here”</a:t>
            </a:r>
          </a:p>
        </p:txBody>
      </p:sp>
      <p:sp>
        <p:nvSpPr>
          <p:cNvPr id="20" name="Text Placeholder 18">
            <a:extLst>
              <a:ext uri="{FF2B5EF4-FFF2-40B4-BE49-F238E27FC236}">
                <a16:creationId xmlns:a16="http://schemas.microsoft.com/office/drawing/2014/main" id="{BC8787E5-A299-3E47-A3B6-D2966434BC62}"/>
              </a:ext>
            </a:extLst>
          </p:cNvPr>
          <p:cNvSpPr>
            <a:spLocks noGrp="1"/>
          </p:cNvSpPr>
          <p:nvPr>
            <p:ph type="body" sz="quarter" idx="26" hasCustomPrompt="1"/>
          </p:nvPr>
        </p:nvSpPr>
        <p:spPr>
          <a:xfrm>
            <a:off x="363538" y="2456565"/>
            <a:ext cx="1729966" cy="661869"/>
          </a:xfrm>
        </p:spPr>
        <p:txBody>
          <a:bodyPr tIns="0" bIns="900000" anchor="t" anchorCtr="0">
            <a:noAutofit/>
          </a:bodyPr>
          <a:lstStyle>
            <a:lvl1pPr marL="0" indent="0" algn="l" defTabSz="914400" rtl="0" eaLnBrk="1" latinLnBrk="0" hangingPunct="1">
              <a:lnSpc>
                <a:spcPct val="90000"/>
              </a:lnSpc>
              <a:spcBef>
                <a:spcPts val="0"/>
              </a:spcBef>
              <a:spcAft>
                <a:spcPts val="500"/>
              </a:spcAft>
              <a:buClr>
                <a:schemeClr val="accent3"/>
              </a:buClr>
              <a:buSzPct val="80000"/>
              <a:buFont typeface="LucidaGrande" charset="0"/>
              <a:buNone/>
              <a:defRPr lang="en-US" sz="5400" b="1" i="0" kern="1200" baseline="0" dirty="0" smtClean="0">
                <a:solidFill>
                  <a:schemeClr val="accent5"/>
                </a:solidFill>
                <a:latin typeface="Montserrat" panose="02000505000000020004" pitchFamily="2" charset="77"/>
                <a:ea typeface="Open Sans" panose="020B0606030504020204" pitchFamily="34" charset="0"/>
                <a:cs typeface="Open Sans" panose="020B0606030504020204" pitchFamily="34" charset="0"/>
              </a:defRPr>
            </a:lvl1pPr>
          </a:lstStyle>
          <a:p>
            <a:pPr lvl="0"/>
            <a:r>
              <a:rPr lang="en-US"/>
              <a:t>1.</a:t>
            </a:r>
          </a:p>
        </p:txBody>
      </p:sp>
      <p:sp>
        <p:nvSpPr>
          <p:cNvPr id="21" name="Text Placeholder 18">
            <a:extLst>
              <a:ext uri="{FF2B5EF4-FFF2-40B4-BE49-F238E27FC236}">
                <a16:creationId xmlns:a16="http://schemas.microsoft.com/office/drawing/2014/main" id="{30C8735E-5945-7541-8AED-4798E260D99C}"/>
              </a:ext>
            </a:extLst>
          </p:cNvPr>
          <p:cNvSpPr>
            <a:spLocks noGrp="1"/>
          </p:cNvSpPr>
          <p:nvPr>
            <p:ph type="body" sz="quarter" idx="27" hasCustomPrompt="1"/>
          </p:nvPr>
        </p:nvSpPr>
        <p:spPr>
          <a:xfrm>
            <a:off x="2321737" y="2456565"/>
            <a:ext cx="1729966" cy="661869"/>
          </a:xfrm>
        </p:spPr>
        <p:txBody>
          <a:bodyPr tIns="0" bIns="900000" anchor="t" anchorCtr="0">
            <a:noAutofit/>
          </a:bodyPr>
          <a:lstStyle>
            <a:lvl1pPr marL="0" indent="0" algn="l" defTabSz="914400" rtl="0" eaLnBrk="1" latinLnBrk="0" hangingPunct="1">
              <a:lnSpc>
                <a:spcPct val="90000"/>
              </a:lnSpc>
              <a:spcBef>
                <a:spcPts val="0"/>
              </a:spcBef>
              <a:spcAft>
                <a:spcPts val="500"/>
              </a:spcAft>
              <a:buClr>
                <a:schemeClr val="accent3"/>
              </a:buClr>
              <a:buSzPct val="80000"/>
              <a:buFont typeface="LucidaGrande" charset="0"/>
              <a:buNone/>
              <a:defRPr lang="en-US" sz="5400" b="1" i="0" kern="1200" baseline="0" dirty="0" smtClean="0">
                <a:solidFill>
                  <a:srgbClr val="F9CCE9"/>
                </a:solidFill>
                <a:latin typeface="Montserrat" panose="02000505000000020004" pitchFamily="2" charset="77"/>
                <a:ea typeface="Open Sans" panose="020B0606030504020204" pitchFamily="34" charset="0"/>
                <a:cs typeface="Open Sans" panose="020B0606030504020204" pitchFamily="34" charset="0"/>
              </a:defRPr>
            </a:lvl1pPr>
          </a:lstStyle>
          <a:p>
            <a:pPr lvl="0"/>
            <a:r>
              <a:rPr lang="en-US"/>
              <a:t>2.</a:t>
            </a:r>
          </a:p>
        </p:txBody>
      </p:sp>
      <p:sp>
        <p:nvSpPr>
          <p:cNvPr id="22" name="Text Placeholder 18">
            <a:extLst>
              <a:ext uri="{FF2B5EF4-FFF2-40B4-BE49-F238E27FC236}">
                <a16:creationId xmlns:a16="http://schemas.microsoft.com/office/drawing/2014/main" id="{6B102909-4A6B-F34E-8243-A740D4D7D591}"/>
              </a:ext>
            </a:extLst>
          </p:cNvPr>
          <p:cNvSpPr>
            <a:spLocks noGrp="1"/>
          </p:cNvSpPr>
          <p:nvPr>
            <p:ph type="body" sz="quarter" idx="28" hasCustomPrompt="1"/>
          </p:nvPr>
        </p:nvSpPr>
        <p:spPr>
          <a:xfrm>
            <a:off x="4258792" y="2470196"/>
            <a:ext cx="1729966" cy="661869"/>
          </a:xfrm>
        </p:spPr>
        <p:txBody>
          <a:bodyPr tIns="0" bIns="900000" anchor="t" anchorCtr="0">
            <a:noAutofit/>
          </a:bodyPr>
          <a:lstStyle>
            <a:lvl1pPr marL="0" indent="0" algn="l" defTabSz="914400" rtl="0" eaLnBrk="1" latinLnBrk="0" hangingPunct="1">
              <a:lnSpc>
                <a:spcPct val="90000"/>
              </a:lnSpc>
              <a:spcBef>
                <a:spcPts val="0"/>
              </a:spcBef>
              <a:spcAft>
                <a:spcPts val="500"/>
              </a:spcAft>
              <a:buClr>
                <a:schemeClr val="accent3"/>
              </a:buClr>
              <a:buSzPct val="80000"/>
              <a:buFont typeface="LucidaGrande" charset="0"/>
              <a:buNone/>
              <a:defRPr lang="en-US" sz="5400" b="1" i="0" kern="1200" baseline="0" dirty="0" smtClean="0">
                <a:solidFill>
                  <a:schemeClr val="accent6"/>
                </a:solidFill>
                <a:latin typeface="Montserrat" panose="02000505000000020004" pitchFamily="2" charset="77"/>
                <a:ea typeface="Open Sans" panose="020B0606030504020204" pitchFamily="34" charset="0"/>
                <a:cs typeface="Open Sans" panose="020B0606030504020204" pitchFamily="34" charset="0"/>
              </a:defRPr>
            </a:lvl1pPr>
          </a:lstStyle>
          <a:p>
            <a:pPr lvl="0"/>
            <a:r>
              <a:rPr lang="en-US"/>
              <a:t>3.</a:t>
            </a:r>
          </a:p>
        </p:txBody>
      </p:sp>
      <p:sp>
        <p:nvSpPr>
          <p:cNvPr id="23" name="Text Placeholder 18">
            <a:extLst>
              <a:ext uri="{FF2B5EF4-FFF2-40B4-BE49-F238E27FC236}">
                <a16:creationId xmlns:a16="http://schemas.microsoft.com/office/drawing/2014/main" id="{0F7EB774-DC6B-7F48-AEFF-C94458B35780}"/>
              </a:ext>
            </a:extLst>
          </p:cNvPr>
          <p:cNvSpPr>
            <a:spLocks noGrp="1"/>
          </p:cNvSpPr>
          <p:nvPr>
            <p:ph type="body" sz="quarter" idx="29" hasCustomPrompt="1"/>
          </p:nvPr>
        </p:nvSpPr>
        <p:spPr>
          <a:xfrm>
            <a:off x="6216991" y="2456565"/>
            <a:ext cx="1729966" cy="661869"/>
          </a:xfrm>
        </p:spPr>
        <p:txBody>
          <a:bodyPr tIns="0" bIns="900000" anchor="t" anchorCtr="0">
            <a:noAutofit/>
          </a:bodyPr>
          <a:lstStyle>
            <a:lvl1pPr marL="0" indent="0" algn="l" defTabSz="914400" rtl="0" eaLnBrk="1" latinLnBrk="0" hangingPunct="1">
              <a:lnSpc>
                <a:spcPct val="90000"/>
              </a:lnSpc>
              <a:spcBef>
                <a:spcPts val="0"/>
              </a:spcBef>
              <a:spcAft>
                <a:spcPts val="500"/>
              </a:spcAft>
              <a:buClr>
                <a:schemeClr val="accent3"/>
              </a:buClr>
              <a:buSzPct val="80000"/>
              <a:buFont typeface="LucidaGrande" charset="0"/>
              <a:buNone/>
              <a:defRPr lang="en-US" sz="5400" b="1" i="0" kern="1200" baseline="0" dirty="0" smtClean="0">
                <a:solidFill>
                  <a:schemeClr val="accent1"/>
                </a:solidFill>
                <a:latin typeface="Montserrat" panose="02000505000000020004" pitchFamily="2" charset="77"/>
                <a:ea typeface="Open Sans" panose="020B0606030504020204" pitchFamily="34" charset="0"/>
                <a:cs typeface="Open Sans" panose="020B0606030504020204" pitchFamily="34" charset="0"/>
              </a:defRPr>
            </a:lvl1pPr>
          </a:lstStyle>
          <a:p>
            <a:pPr lvl="0"/>
            <a:r>
              <a:rPr lang="en-US"/>
              <a:t>4.</a:t>
            </a:r>
          </a:p>
        </p:txBody>
      </p:sp>
      <p:sp>
        <p:nvSpPr>
          <p:cNvPr id="24" name="Text Placeholder 11">
            <a:extLst>
              <a:ext uri="{FF2B5EF4-FFF2-40B4-BE49-F238E27FC236}">
                <a16:creationId xmlns:a16="http://schemas.microsoft.com/office/drawing/2014/main" id="{02DEEC98-242C-F74E-9F24-7FBB8EF30C58}"/>
              </a:ext>
            </a:extLst>
          </p:cNvPr>
          <p:cNvSpPr>
            <a:spLocks noGrp="1"/>
          </p:cNvSpPr>
          <p:nvPr>
            <p:ph type="body" sz="quarter" idx="30" hasCustomPrompt="1"/>
          </p:nvPr>
        </p:nvSpPr>
        <p:spPr>
          <a:xfrm>
            <a:off x="8154046" y="3278042"/>
            <a:ext cx="1729966" cy="2922733"/>
          </a:xfrm>
        </p:spPr>
        <p:txBody>
          <a:bodyPr/>
          <a:lstStyle>
            <a:lvl2pPr marL="7938" indent="0">
              <a:buNone/>
              <a:tabLst/>
              <a:defRPr>
                <a:latin typeface="+mn-lt"/>
              </a:defRPr>
            </a:lvl2pPr>
          </a:lstStyle>
          <a:p>
            <a:pPr lvl="1"/>
            <a:r>
              <a:rPr lang="en-US"/>
              <a:t>“Insert quote here”</a:t>
            </a:r>
          </a:p>
        </p:txBody>
      </p:sp>
      <p:sp>
        <p:nvSpPr>
          <p:cNvPr id="25" name="Text Placeholder 18">
            <a:extLst>
              <a:ext uri="{FF2B5EF4-FFF2-40B4-BE49-F238E27FC236}">
                <a16:creationId xmlns:a16="http://schemas.microsoft.com/office/drawing/2014/main" id="{5F5827C8-5BF1-AE43-99B9-B879E80B16DD}"/>
              </a:ext>
            </a:extLst>
          </p:cNvPr>
          <p:cNvSpPr>
            <a:spLocks noGrp="1"/>
          </p:cNvSpPr>
          <p:nvPr>
            <p:ph type="body" sz="quarter" idx="31" hasCustomPrompt="1"/>
          </p:nvPr>
        </p:nvSpPr>
        <p:spPr>
          <a:xfrm>
            <a:off x="8154046" y="2456565"/>
            <a:ext cx="1729966" cy="661869"/>
          </a:xfrm>
        </p:spPr>
        <p:txBody>
          <a:bodyPr tIns="0" bIns="900000" anchor="t" anchorCtr="0">
            <a:noAutofit/>
          </a:bodyPr>
          <a:lstStyle>
            <a:lvl1pPr marL="0" indent="0" algn="l" defTabSz="914400" rtl="0" eaLnBrk="1" latinLnBrk="0" hangingPunct="1">
              <a:lnSpc>
                <a:spcPct val="90000"/>
              </a:lnSpc>
              <a:spcBef>
                <a:spcPts val="0"/>
              </a:spcBef>
              <a:spcAft>
                <a:spcPts val="500"/>
              </a:spcAft>
              <a:buClr>
                <a:schemeClr val="accent3"/>
              </a:buClr>
              <a:buSzPct val="80000"/>
              <a:buFont typeface="LucidaGrande" charset="0"/>
              <a:buNone/>
              <a:defRPr lang="en-US" sz="5400" b="1" i="0" kern="1200" baseline="0" dirty="0" smtClean="0">
                <a:solidFill>
                  <a:schemeClr val="accent2"/>
                </a:solidFill>
                <a:latin typeface="Montserrat" panose="02000505000000020004" pitchFamily="2" charset="77"/>
                <a:ea typeface="Open Sans" panose="020B0606030504020204" pitchFamily="34" charset="0"/>
                <a:cs typeface="Open Sans" panose="020B0606030504020204" pitchFamily="34" charset="0"/>
              </a:defRPr>
            </a:lvl1pPr>
          </a:lstStyle>
          <a:p>
            <a:pPr lvl="0"/>
            <a:r>
              <a:rPr lang="en-US"/>
              <a:t>5.</a:t>
            </a:r>
          </a:p>
        </p:txBody>
      </p:sp>
      <p:sp>
        <p:nvSpPr>
          <p:cNvPr id="26" name="Text Placeholder 11">
            <a:extLst>
              <a:ext uri="{FF2B5EF4-FFF2-40B4-BE49-F238E27FC236}">
                <a16:creationId xmlns:a16="http://schemas.microsoft.com/office/drawing/2014/main" id="{674E6648-CC63-E54B-8CDF-47A4C9318A51}"/>
              </a:ext>
            </a:extLst>
          </p:cNvPr>
          <p:cNvSpPr>
            <a:spLocks noGrp="1"/>
          </p:cNvSpPr>
          <p:nvPr>
            <p:ph type="body" sz="quarter" idx="32" hasCustomPrompt="1"/>
          </p:nvPr>
        </p:nvSpPr>
        <p:spPr>
          <a:xfrm>
            <a:off x="10101672" y="3278042"/>
            <a:ext cx="1729966" cy="2922733"/>
          </a:xfrm>
        </p:spPr>
        <p:txBody>
          <a:bodyPr/>
          <a:lstStyle>
            <a:lvl2pPr marL="7938" indent="0">
              <a:buNone/>
              <a:tabLst/>
              <a:defRPr>
                <a:latin typeface="+mn-lt"/>
              </a:defRPr>
            </a:lvl2pPr>
          </a:lstStyle>
          <a:p>
            <a:pPr lvl="1"/>
            <a:r>
              <a:rPr lang="en-US"/>
              <a:t>“Insert quote here”</a:t>
            </a:r>
          </a:p>
        </p:txBody>
      </p:sp>
      <p:sp>
        <p:nvSpPr>
          <p:cNvPr id="27" name="Text Placeholder 18">
            <a:extLst>
              <a:ext uri="{FF2B5EF4-FFF2-40B4-BE49-F238E27FC236}">
                <a16:creationId xmlns:a16="http://schemas.microsoft.com/office/drawing/2014/main" id="{AEE2CA18-9A4E-BA4C-8C95-94013006122B}"/>
              </a:ext>
            </a:extLst>
          </p:cNvPr>
          <p:cNvSpPr>
            <a:spLocks noGrp="1"/>
          </p:cNvSpPr>
          <p:nvPr>
            <p:ph type="body" sz="quarter" idx="33" hasCustomPrompt="1"/>
          </p:nvPr>
        </p:nvSpPr>
        <p:spPr>
          <a:xfrm>
            <a:off x="10101672" y="2456565"/>
            <a:ext cx="1729966" cy="661869"/>
          </a:xfrm>
        </p:spPr>
        <p:txBody>
          <a:bodyPr tIns="0" bIns="900000" anchor="t" anchorCtr="0">
            <a:noAutofit/>
          </a:bodyPr>
          <a:lstStyle>
            <a:lvl1pPr marL="0" indent="0" algn="l" defTabSz="914400" rtl="0" eaLnBrk="1" latinLnBrk="0" hangingPunct="1">
              <a:lnSpc>
                <a:spcPct val="90000"/>
              </a:lnSpc>
              <a:spcBef>
                <a:spcPts val="0"/>
              </a:spcBef>
              <a:spcAft>
                <a:spcPts val="500"/>
              </a:spcAft>
              <a:buClr>
                <a:schemeClr val="accent3"/>
              </a:buClr>
              <a:buSzPct val="80000"/>
              <a:buFont typeface="LucidaGrande" charset="0"/>
              <a:buNone/>
              <a:defRPr lang="en-US" sz="5400" b="1" i="0" kern="1200" baseline="0" dirty="0" smtClean="0">
                <a:solidFill>
                  <a:schemeClr val="accent3"/>
                </a:solidFill>
                <a:latin typeface="Montserrat" panose="02000505000000020004" pitchFamily="2" charset="77"/>
                <a:ea typeface="Open Sans" panose="020B0606030504020204" pitchFamily="34" charset="0"/>
                <a:cs typeface="Open Sans" panose="020B0606030504020204" pitchFamily="34" charset="0"/>
              </a:defRPr>
            </a:lvl1pPr>
          </a:lstStyle>
          <a:p>
            <a:pPr lvl="0"/>
            <a:r>
              <a:rPr lang="en-US"/>
              <a:t>6.</a:t>
            </a:r>
          </a:p>
        </p:txBody>
      </p:sp>
    </p:spTree>
    <p:extLst>
      <p:ext uri="{BB962C8B-B14F-4D97-AF65-F5344CB8AC3E}">
        <p14:creationId xmlns:p14="http://schemas.microsoft.com/office/powerpoint/2010/main" val="3509967183"/>
      </p:ext>
    </p:extLst>
  </p:cSld>
  <p:clrMapOvr>
    <a:masterClrMapping/>
  </p:clrMapOvr>
  <p:extLst>
    <p:ext uri="{DCECCB84-F9BA-43D5-87BE-67443E8EF086}">
      <p15:sldGuideLst xmlns:p15="http://schemas.microsoft.com/office/powerpoint/2012/main">
        <p15:guide id="1" orient="horz" pos="127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Quotes">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E74FAC72-8614-3143-94C4-E1B6386E373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8175" r="42973"/>
          <a:stretch/>
        </p:blipFill>
        <p:spPr>
          <a:xfrm>
            <a:off x="10013791" y="0"/>
            <a:ext cx="2178209" cy="2095761"/>
          </a:xfrm>
          <a:prstGeom prst="rect">
            <a:avLst/>
          </a:prstGeom>
        </p:spPr>
      </p:pic>
      <p:sp>
        <p:nvSpPr>
          <p:cNvPr id="9" name="Text Placeholder 8">
            <a:extLst>
              <a:ext uri="{FF2B5EF4-FFF2-40B4-BE49-F238E27FC236}">
                <a16:creationId xmlns:a16="http://schemas.microsoft.com/office/drawing/2014/main" id="{77297F35-3A8E-FD4C-B205-90EFBCDB1BBD}"/>
              </a:ext>
            </a:extLst>
          </p:cNvPr>
          <p:cNvSpPr>
            <a:spLocks noGrp="1"/>
          </p:cNvSpPr>
          <p:nvPr>
            <p:ph type="body" sz="quarter" idx="18" hasCustomPrompt="1"/>
          </p:nvPr>
        </p:nvSpPr>
        <p:spPr>
          <a:xfrm>
            <a:off x="9502332" y="378029"/>
            <a:ext cx="2329306" cy="387059"/>
          </a:xfrm>
          <a:prstGeom prst="roundRect">
            <a:avLst>
              <a:gd name="adj" fmla="val 50000"/>
            </a:avLst>
          </a:prstGeom>
          <a:solidFill>
            <a:schemeClr val="bg1"/>
          </a:solidFill>
          <a:ln w="28575">
            <a:solidFill>
              <a:schemeClr val="accent1"/>
            </a:solidFill>
          </a:ln>
        </p:spPr>
        <p:txBody>
          <a:bodyPr tIns="36000" anchor="ctr">
            <a:normAutofit/>
          </a:bodyPr>
          <a:lstStyle>
            <a:lvl1pPr marL="0" indent="0" algn="ctr">
              <a:buNone/>
              <a:defRPr sz="1200" b="1">
                <a:solidFill>
                  <a:schemeClr val="accent1"/>
                </a:solidFill>
              </a:defRPr>
            </a:lvl1pPr>
          </a:lstStyle>
          <a:p>
            <a:pPr lvl="0"/>
            <a:r>
              <a:rPr lang="en-US"/>
              <a:t>EDIT MASTER TEXT STYLES</a:t>
            </a:r>
          </a:p>
        </p:txBody>
      </p:sp>
      <p:sp>
        <p:nvSpPr>
          <p:cNvPr id="10" name="Title 9">
            <a:extLst>
              <a:ext uri="{FF2B5EF4-FFF2-40B4-BE49-F238E27FC236}">
                <a16:creationId xmlns:a16="http://schemas.microsoft.com/office/drawing/2014/main" id="{5D81A531-CE2E-DA4D-8009-09620FA7FF6F}"/>
              </a:ext>
            </a:extLst>
          </p:cNvPr>
          <p:cNvSpPr>
            <a:spLocks noGrp="1"/>
          </p:cNvSpPr>
          <p:nvPr>
            <p:ph type="title" hasCustomPrompt="1"/>
          </p:nvPr>
        </p:nvSpPr>
        <p:spPr>
          <a:xfrm>
            <a:off x="370114" y="378029"/>
            <a:ext cx="8861270" cy="1145971"/>
          </a:xfrm>
        </p:spPr>
        <p:txBody>
          <a:bodyPr/>
          <a:lstStyle>
            <a:lvl1pPr>
              <a:defRPr sz="2800" b="0"/>
            </a:lvl1pPr>
          </a:lstStyle>
          <a:p>
            <a:r>
              <a:rPr lang="en-US"/>
              <a:t>Click to edit </a:t>
            </a:r>
            <a:br>
              <a:rPr lang="en-US"/>
            </a:br>
            <a:r>
              <a:rPr lang="en-US"/>
              <a:t>Master </a:t>
            </a:r>
            <a:br>
              <a:rPr lang="en-US"/>
            </a:br>
            <a:r>
              <a:rPr lang="en-US"/>
              <a:t>title style</a:t>
            </a:r>
          </a:p>
        </p:txBody>
      </p:sp>
      <p:sp>
        <p:nvSpPr>
          <p:cNvPr id="11" name="Footer Placeholder 10">
            <a:extLst>
              <a:ext uri="{FF2B5EF4-FFF2-40B4-BE49-F238E27FC236}">
                <a16:creationId xmlns:a16="http://schemas.microsoft.com/office/drawing/2014/main" id="{5E2BD94A-1B87-3041-BD44-BC3F4531C7C8}"/>
              </a:ext>
            </a:extLst>
          </p:cNvPr>
          <p:cNvSpPr>
            <a:spLocks noGrp="1"/>
          </p:cNvSpPr>
          <p:nvPr>
            <p:ph type="ftr" sz="quarter" idx="19"/>
          </p:nvPr>
        </p:nvSpPr>
        <p:spPr/>
        <p:txBody>
          <a:bodyPr/>
          <a:lstStyle/>
          <a:p>
            <a:r>
              <a:rPr lang="en-US"/>
              <a:t>Document title</a:t>
            </a:r>
          </a:p>
        </p:txBody>
      </p:sp>
      <p:sp>
        <p:nvSpPr>
          <p:cNvPr id="12" name="Slide Number Placeholder 11">
            <a:extLst>
              <a:ext uri="{FF2B5EF4-FFF2-40B4-BE49-F238E27FC236}">
                <a16:creationId xmlns:a16="http://schemas.microsoft.com/office/drawing/2014/main" id="{02D1176D-E403-3F4E-92F4-16AC7DAC83A4}"/>
              </a:ext>
            </a:extLst>
          </p:cNvPr>
          <p:cNvSpPr>
            <a:spLocks noGrp="1"/>
          </p:cNvSpPr>
          <p:nvPr>
            <p:ph type="sldNum" sz="quarter" idx="20"/>
          </p:nvPr>
        </p:nvSpPr>
        <p:spPr/>
        <p:txBody>
          <a:bodyPr/>
          <a:lstStyle/>
          <a:p>
            <a:fld id="{7952EF3B-5CB1-1C4B-8BB2-74B288069C27}" type="slidenum">
              <a:rPr lang="en-US" smtClean="0"/>
              <a:pPr/>
              <a:t>‹#›</a:t>
            </a:fld>
            <a:endParaRPr lang="en-US"/>
          </a:p>
        </p:txBody>
      </p:sp>
      <p:sp>
        <p:nvSpPr>
          <p:cNvPr id="14" name="Text Placeholder 13">
            <a:extLst>
              <a:ext uri="{FF2B5EF4-FFF2-40B4-BE49-F238E27FC236}">
                <a16:creationId xmlns:a16="http://schemas.microsoft.com/office/drawing/2014/main" id="{E4A89B29-BF2F-5B48-83FB-95B6FC197A86}"/>
              </a:ext>
            </a:extLst>
          </p:cNvPr>
          <p:cNvSpPr>
            <a:spLocks noGrp="1"/>
          </p:cNvSpPr>
          <p:nvPr>
            <p:ph type="body" sz="quarter" idx="21"/>
          </p:nvPr>
        </p:nvSpPr>
        <p:spPr>
          <a:xfrm>
            <a:off x="363538" y="1618343"/>
            <a:ext cx="11468100" cy="297770"/>
          </a:xfrm>
        </p:spPr>
        <p:txBody>
          <a:bodyPr/>
          <a:lstStyle>
            <a:lvl1pPr marL="0" indent="0">
              <a:buNone/>
              <a:defRPr sz="1600" b="1">
                <a:solidFill>
                  <a:schemeClr val="accent1"/>
                </a:solidFill>
                <a:latin typeface="+mj-lt"/>
              </a:defRPr>
            </a:lvl1pPr>
          </a:lstStyle>
          <a:p>
            <a:pPr lvl="0"/>
            <a:r>
              <a:rPr lang="en-GB"/>
              <a:t>Click to edit Master text styles</a:t>
            </a:r>
          </a:p>
        </p:txBody>
      </p:sp>
      <p:sp>
        <p:nvSpPr>
          <p:cNvPr id="16" name="Text Placeholder 15">
            <a:extLst>
              <a:ext uri="{FF2B5EF4-FFF2-40B4-BE49-F238E27FC236}">
                <a16:creationId xmlns:a16="http://schemas.microsoft.com/office/drawing/2014/main" id="{34999B5F-A03E-E441-BC41-03ABB2D2A486}"/>
              </a:ext>
            </a:extLst>
          </p:cNvPr>
          <p:cNvSpPr>
            <a:spLocks noGrp="1"/>
          </p:cNvSpPr>
          <p:nvPr>
            <p:ph type="body" sz="quarter" idx="22" hasCustomPrompt="1"/>
          </p:nvPr>
        </p:nvSpPr>
        <p:spPr>
          <a:xfrm>
            <a:off x="369888" y="6345238"/>
            <a:ext cx="7816850" cy="176707"/>
          </a:xfrm>
        </p:spPr>
        <p:txBody>
          <a:bodyPr anchor="b">
            <a:noAutofit/>
          </a:bodyPr>
          <a:lstStyle>
            <a:lvl1pPr marL="0" indent="0">
              <a:buNone/>
              <a:defRPr sz="1000"/>
            </a:lvl1pPr>
          </a:lstStyle>
          <a:p>
            <a:pPr lvl="0"/>
            <a:r>
              <a:rPr lang="en-US"/>
              <a:t>Source: Source information goes here</a:t>
            </a:r>
          </a:p>
        </p:txBody>
      </p:sp>
      <p:pic>
        <p:nvPicPr>
          <p:cNvPr id="17" name="Picture 16">
            <a:extLst>
              <a:ext uri="{FF2B5EF4-FFF2-40B4-BE49-F238E27FC236}">
                <a16:creationId xmlns:a16="http://schemas.microsoft.com/office/drawing/2014/main" id="{80E57065-79DB-1F47-9F1C-EA67A4FE5F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85542" y="6258879"/>
            <a:ext cx="246096" cy="285329"/>
          </a:xfrm>
          <a:prstGeom prst="rect">
            <a:avLst/>
          </a:prstGeom>
        </p:spPr>
      </p:pic>
      <p:sp>
        <p:nvSpPr>
          <p:cNvPr id="28" name="Text Placeholder 11">
            <a:extLst>
              <a:ext uri="{FF2B5EF4-FFF2-40B4-BE49-F238E27FC236}">
                <a16:creationId xmlns:a16="http://schemas.microsoft.com/office/drawing/2014/main" id="{083B141B-523C-7647-8E2F-E88EF4A4B887}"/>
              </a:ext>
            </a:extLst>
          </p:cNvPr>
          <p:cNvSpPr>
            <a:spLocks noGrp="1"/>
          </p:cNvSpPr>
          <p:nvPr>
            <p:ph type="body" sz="quarter" idx="14" hasCustomPrompt="1"/>
          </p:nvPr>
        </p:nvSpPr>
        <p:spPr>
          <a:xfrm>
            <a:off x="363538" y="2516957"/>
            <a:ext cx="2686103" cy="3680995"/>
          </a:xfrm>
        </p:spPr>
        <p:txBody>
          <a:bodyPr/>
          <a:lstStyle>
            <a:lvl2pPr marL="7938" indent="0">
              <a:buNone/>
              <a:tabLst/>
              <a:defRPr>
                <a:latin typeface="+mn-lt"/>
              </a:defRPr>
            </a:lvl2pPr>
          </a:lstStyle>
          <a:p>
            <a:pPr lvl="1"/>
            <a:r>
              <a:rPr lang="en-US"/>
              <a:t>Insert quote here</a:t>
            </a:r>
          </a:p>
        </p:txBody>
      </p:sp>
      <p:sp>
        <p:nvSpPr>
          <p:cNvPr id="29" name="Text Placeholder 11">
            <a:extLst>
              <a:ext uri="{FF2B5EF4-FFF2-40B4-BE49-F238E27FC236}">
                <a16:creationId xmlns:a16="http://schemas.microsoft.com/office/drawing/2014/main" id="{44C3F355-8FE8-A940-9983-91CFCACB02A3}"/>
              </a:ext>
            </a:extLst>
          </p:cNvPr>
          <p:cNvSpPr>
            <a:spLocks noGrp="1"/>
          </p:cNvSpPr>
          <p:nvPr>
            <p:ph type="body" sz="quarter" idx="23" hasCustomPrompt="1"/>
          </p:nvPr>
        </p:nvSpPr>
        <p:spPr>
          <a:xfrm>
            <a:off x="3287305" y="2516957"/>
            <a:ext cx="2686103" cy="3680995"/>
          </a:xfrm>
        </p:spPr>
        <p:txBody>
          <a:bodyPr/>
          <a:lstStyle>
            <a:lvl2pPr marL="7938" indent="0">
              <a:buNone/>
              <a:tabLst/>
              <a:defRPr>
                <a:latin typeface="+mn-lt"/>
              </a:defRPr>
            </a:lvl2pPr>
          </a:lstStyle>
          <a:p>
            <a:pPr lvl="1"/>
            <a:r>
              <a:rPr lang="en-US"/>
              <a:t>Insert quote here</a:t>
            </a:r>
          </a:p>
        </p:txBody>
      </p:sp>
      <p:sp>
        <p:nvSpPr>
          <p:cNvPr id="30" name="Text Placeholder 11">
            <a:extLst>
              <a:ext uri="{FF2B5EF4-FFF2-40B4-BE49-F238E27FC236}">
                <a16:creationId xmlns:a16="http://schemas.microsoft.com/office/drawing/2014/main" id="{BDBF0E77-2B16-124D-9916-C2A3D0C3C41C}"/>
              </a:ext>
            </a:extLst>
          </p:cNvPr>
          <p:cNvSpPr>
            <a:spLocks noGrp="1"/>
          </p:cNvSpPr>
          <p:nvPr>
            <p:ph type="body" sz="quarter" idx="24" hasCustomPrompt="1"/>
          </p:nvPr>
        </p:nvSpPr>
        <p:spPr>
          <a:xfrm>
            <a:off x="6211072" y="2516957"/>
            <a:ext cx="2686103" cy="3680995"/>
          </a:xfrm>
        </p:spPr>
        <p:txBody>
          <a:bodyPr/>
          <a:lstStyle>
            <a:lvl2pPr marL="7938" indent="0">
              <a:buNone/>
              <a:tabLst/>
              <a:defRPr>
                <a:latin typeface="+mn-lt"/>
              </a:defRPr>
            </a:lvl2pPr>
          </a:lstStyle>
          <a:p>
            <a:pPr lvl="1"/>
            <a:r>
              <a:rPr lang="en-US"/>
              <a:t>Insert quote here</a:t>
            </a:r>
          </a:p>
        </p:txBody>
      </p:sp>
      <p:sp>
        <p:nvSpPr>
          <p:cNvPr id="31" name="Text Placeholder 11">
            <a:extLst>
              <a:ext uri="{FF2B5EF4-FFF2-40B4-BE49-F238E27FC236}">
                <a16:creationId xmlns:a16="http://schemas.microsoft.com/office/drawing/2014/main" id="{ABC48B24-DCC4-9B46-9FCC-EB630BCAE793}"/>
              </a:ext>
            </a:extLst>
          </p:cNvPr>
          <p:cNvSpPr>
            <a:spLocks noGrp="1"/>
          </p:cNvSpPr>
          <p:nvPr>
            <p:ph type="body" sz="quarter" idx="25" hasCustomPrompt="1"/>
          </p:nvPr>
        </p:nvSpPr>
        <p:spPr>
          <a:xfrm>
            <a:off x="9134838" y="2516957"/>
            <a:ext cx="2686103" cy="3680995"/>
          </a:xfrm>
        </p:spPr>
        <p:txBody>
          <a:bodyPr/>
          <a:lstStyle>
            <a:lvl2pPr marL="7938" indent="0">
              <a:buNone/>
              <a:tabLst/>
              <a:defRPr>
                <a:latin typeface="+mn-lt"/>
              </a:defRPr>
            </a:lvl2pPr>
          </a:lstStyle>
          <a:p>
            <a:pPr lvl="1"/>
            <a:r>
              <a:rPr lang="en-US"/>
              <a:t>Insert quote here</a:t>
            </a:r>
          </a:p>
        </p:txBody>
      </p:sp>
    </p:spTree>
    <p:extLst>
      <p:ext uri="{BB962C8B-B14F-4D97-AF65-F5344CB8AC3E}">
        <p14:creationId xmlns:p14="http://schemas.microsoft.com/office/powerpoint/2010/main" val="3032387163"/>
      </p:ext>
    </p:extLst>
  </p:cSld>
  <p:clrMapOvr>
    <a:masterClrMapping/>
  </p:clrMapOvr>
  <p:extLst>
    <p:ext uri="{DCECCB84-F9BA-43D5-87BE-67443E8EF086}">
      <p15:sldGuideLst xmlns:p15="http://schemas.microsoft.com/office/powerpoint/2012/main">
        <p15:guide id="1" orient="horz" pos="1275">
          <p15:clr>
            <a:srgbClr val="FBAE40"/>
          </p15:clr>
        </p15:guide>
        <p15:guide id="2" orient="horz" pos="157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7297F35-3A8E-FD4C-B205-90EFBCDB1BBD}"/>
              </a:ext>
            </a:extLst>
          </p:cNvPr>
          <p:cNvSpPr>
            <a:spLocks noGrp="1"/>
          </p:cNvSpPr>
          <p:nvPr>
            <p:ph type="body" sz="quarter" idx="18" hasCustomPrompt="1"/>
          </p:nvPr>
        </p:nvSpPr>
        <p:spPr>
          <a:xfrm>
            <a:off x="9502332" y="378029"/>
            <a:ext cx="2329306" cy="387059"/>
          </a:xfrm>
          <a:prstGeom prst="roundRect">
            <a:avLst>
              <a:gd name="adj" fmla="val 50000"/>
            </a:avLst>
          </a:prstGeom>
          <a:ln w="28575">
            <a:solidFill>
              <a:schemeClr val="accent1"/>
            </a:solidFill>
          </a:ln>
        </p:spPr>
        <p:txBody>
          <a:bodyPr tIns="36000" anchor="ctr">
            <a:normAutofit/>
          </a:bodyPr>
          <a:lstStyle>
            <a:lvl1pPr marL="0" indent="0" algn="ctr">
              <a:buNone/>
              <a:defRPr sz="1200" b="1">
                <a:solidFill>
                  <a:schemeClr val="accent1"/>
                </a:solidFill>
              </a:defRPr>
            </a:lvl1pPr>
          </a:lstStyle>
          <a:p>
            <a:pPr lvl="0"/>
            <a:r>
              <a:rPr lang="en-US"/>
              <a:t>EDIT MASTER TEXT STYLES</a:t>
            </a:r>
          </a:p>
        </p:txBody>
      </p:sp>
      <p:sp>
        <p:nvSpPr>
          <p:cNvPr id="10" name="Title 9">
            <a:extLst>
              <a:ext uri="{FF2B5EF4-FFF2-40B4-BE49-F238E27FC236}">
                <a16:creationId xmlns:a16="http://schemas.microsoft.com/office/drawing/2014/main" id="{5D81A531-CE2E-DA4D-8009-09620FA7FF6F}"/>
              </a:ext>
            </a:extLst>
          </p:cNvPr>
          <p:cNvSpPr>
            <a:spLocks noGrp="1"/>
          </p:cNvSpPr>
          <p:nvPr>
            <p:ph type="title" hasCustomPrompt="1"/>
          </p:nvPr>
        </p:nvSpPr>
        <p:spPr>
          <a:xfrm>
            <a:off x="7484882" y="1520825"/>
            <a:ext cx="3867331" cy="1646034"/>
          </a:xfrm>
        </p:spPr>
        <p:txBody>
          <a:bodyPr/>
          <a:lstStyle/>
          <a:p>
            <a:r>
              <a:rPr lang="en-US"/>
              <a:t>Click to edit </a:t>
            </a:r>
            <a:br>
              <a:rPr lang="en-US"/>
            </a:br>
            <a:r>
              <a:rPr lang="en-US"/>
              <a:t>Master </a:t>
            </a:r>
            <a:br>
              <a:rPr lang="en-US"/>
            </a:br>
            <a:r>
              <a:rPr lang="en-US"/>
              <a:t>title style</a:t>
            </a:r>
          </a:p>
        </p:txBody>
      </p:sp>
      <p:sp>
        <p:nvSpPr>
          <p:cNvPr id="11" name="Footer Placeholder 10">
            <a:extLst>
              <a:ext uri="{FF2B5EF4-FFF2-40B4-BE49-F238E27FC236}">
                <a16:creationId xmlns:a16="http://schemas.microsoft.com/office/drawing/2014/main" id="{5E2BD94A-1B87-3041-BD44-BC3F4531C7C8}"/>
              </a:ext>
            </a:extLst>
          </p:cNvPr>
          <p:cNvSpPr>
            <a:spLocks noGrp="1"/>
          </p:cNvSpPr>
          <p:nvPr>
            <p:ph type="ftr" sz="quarter" idx="19"/>
          </p:nvPr>
        </p:nvSpPr>
        <p:spPr/>
        <p:txBody>
          <a:bodyPr/>
          <a:lstStyle/>
          <a:p>
            <a:r>
              <a:rPr lang="en-US"/>
              <a:t>Document title</a:t>
            </a:r>
          </a:p>
        </p:txBody>
      </p:sp>
      <p:sp>
        <p:nvSpPr>
          <p:cNvPr id="12" name="Slide Number Placeholder 11">
            <a:extLst>
              <a:ext uri="{FF2B5EF4-FFF2-40B4-BE49-F238E27FC236}">
                <a16:creationId xmlns:a16="http://schemas.microsoft.com/office/drawing/2014/main" id="{02D1176D-E403-3F4E-92F4-16AC7DAC83A4}"/>
              </a:ext>
            </a:extLst>
          </p:cNvPr>
          <p:cNvSpPr>
            <a:spLocks noGrp="1"/>
          </p:cNvSpPr>
          <p:nvPr>
            <p:ph type="sldNum" sz="quarter" idx="20"/>
          </p:nvPr>
        </p:nvSpPr>
        <p:spPr/>
        <p:txBody>
          <a:bodyPr/>
          <a:lstStyle/>
          <a:p>
            <a:fld id="{7952EF3B-5CB1-1C4B-8BB2-74B288069C27}" type="slidenum">
              <a:rPr lang="en-US" smtClean="0"/>
              <a:pPr/>
              <a:t>‹#›</a:t>
            </a:fld>
            <a:endParaRPr lang="en-US"/>
          </a:p>
        </p:txBody>
      </p:sp>
      <p:sp>
        <p:nvSpPr>
          <p:cNvPr id="14" name="Text Placeholder 13">
            <a:extLst>
              <a:ext uri="{FF2B5EF4-FFF2-40B4-BE49-F238E27FC236}">
                <a16:creationId xmlns:a16="http://schemas.microsoft.com/office/drawing/2014/main" id="{E4A89B29-BF2F-5B48-83FB-95B6FC197A86}"/>
              </a:ext>
            </a:extLst>
          </p:cNvPr>
          <p:cNvSpPr>
            <a:spLocks noGrp="1"/>
          </p:cNvSpPr>
          <p:nvPr>
            <p:ph type="body" sz="quarter" idx="21"/>
          </p:nvPr>
        </p:nvSpPr>
        <p:spPr>
          <a:xfrm>
            <a:off x="7475954" y="3428999"/>
            <a:ext cx="3876259" cy="1048407"/>
          </a:xfrm>
        </p:spPr>
        <p:txBody>
          <a:bodyPr/>
          <a:lstStyle>
            <a:lvl1pPr marL="0" indent="0">
              <a:buNone/>
              <a:defRPr sz="1600" b="1">
                <a:solidFill>
                  <a:schemeClr val="accent1"/>
                </a:solidFill>
                <a:latin typeface="+mj-lt"/>
              </a:defRPr>
            </a:lvl1pPr>
          </a:lstStyle>
          <a:p>
            <a:pPr lvl="0"/>
            <a:r>
              <a:rPr lang="en-GB"/>
              <a:t>Click to edit Master text styles</a:t>
            </a:r>
          </a:p>
        </p:txBody>
      </p:sp>
      <p:pic>
        <p:nvPicPr>
          <p:cNvPr id="17" name="Picture 16">
            <a:extLst>
              <a:ext uri="{FF2B5EF4-FFF2-40B4-BE49-F238E27FC236}">
                <a16:creationId xmlns:a16="http://schemas.microsoft.com/office/drawing/2014/main" id="{80E57065-79DB-1F47-9F1C-EA67A4FE5F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5542" y="6258879"/>
            <a:ext cx="246096" cy="285329"/>
          </a:xfrm>
          <a:prstGeom prst="rect">
            <a:avLst/>
          </a:prstGeom>
        </p:spPr>
      </p:pic>
      <p:sp>
        <p:nvSpPr>
          <p:cNvPr id="4" name="Picture Placeholder 3">
            <a:extLst>
              <a:ext uri="{FF2B5EF4-FFF2-40B4-BE49-F238E27FC236}">
                <a16:creationId xmlns:a16="http://schemas.microsoft.com/office/drawing/2014/main" id="{017DFB91-08F4-824C-A48B-59814BDD210C}"/>
              </a:ext>
            </a:extLst>
          </p:cNvPr>
          <p:cNvSpPr>
            <a:spLocks noGrp="1"/>
          </p:cNvSpPr>
          <p:nvPr>
            <p:ph type="pic" sz="quarter" idx="22"/>
          </p:nvPr>
        </p:nvSpPr>
        <p:spPr>
          <a:xfrm>
            <a:off x="0" y="0"/>
            <a:ext cx="7135813" cy="6858000"/>
          </a:xfrm>
          <a:solidFill>
            <a:schemeClr val="bg1">
              <a:lumMod val="85000"/>
            </a:schemeClr>
          </a:solidFill>
        </p:spPr>
        <p:txBody>
          <a:bodyPr vert="horz" lIns="0" tIns="0" rIns="0" bIns="0" rtlCol="0" anchor="ctr">
            <a:noAutofit/>
          </a:bodyPr>
          <a:lstStyle>
            <a:lvl1pPr>
              <a:defRPr lang="en-US" sz="4000">
                <a:solidFill>
                  <a:srgbClr val="FF0000"/>
                </a:solidFill>
              </a:defRPr>
            </a:lvl1pPr>
          </a:lstStyle>
          <a:p>
            <a:pPr lvl="0" algn="ctr"/>
            <a:r>
              <a:rPr lang="en-GB"/>
              <a:t>Click icon to add picture</a:t>
            </a:r>
            <a:endParaRPr lang="en-US"/>
          </a:p>
        </p:txBody>
      </p:sp>
    </p:spTree>
    <p:extLst>
      <p:ext uri="{BB962C8B-B14F-4D97-AF65-F5344CB8AC3E}">
        <p14:creationId xmlns:p14="http://schemas.microsoft.com/office/powerpoint/2010/main" val="2349373024"/>
      </p:ext>
    </p:extLst>
  </p:cSld>
  <p:clrMapOvr>
    <a:masterClrMapping/>
  </p:clrMapOvr>
  <p:extLst>
    <p:ext uri="{DCECCB84-F9BA-43D5-87BE-67443E8EF086}">
      <p15:sldGuideLst xmlns:p15="http://schemas.microsoft.com/office/powerpoint/2012/main">
        <p15:guide id="1" orient="horz" pos="127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Back cover">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1050-B915-1147-BEEF-0460BC7A259D}"/>
              </a:ext>
            </a:extLst>
          </p:cNvPr>
          <p:cNvSpPr>
            <a:spLocks noGrp="1"/>
          </p:cNvSpPr>
          <p:nvPr>
            <p:ph type="title" hasCustomPrompt="1"/>
          </p:nvPr>
        </p:nvSpPr>
        <p:spPr>
          <a:xfrm>
            <a:off x="4915071" y="2142556"/>
            <a:ext cx="6916567" cy="2950113"/>
          </a:xfrm>
        </p:spPr>
        <p:txBody>
          <a:bodyPr anchor="ctr" anchorCtr="0"/>
          <a:lstStyle>
            <a:lvl1pPr algn="r">
              <a:defRPr sz="7200">
                <a:solidFill>
                  <a:schemeClr val="bg1"/>
                </a:solidFill>
              </a:defRPr>
            </a:lvl1pPr>
          </a:lstStyle>
          <a:p>
            <a:r>
              <a:rPr lang="en-US"/>
              <a:t>Back </a:t>
            </a:r>
            <a:br>
              <a:rPr lang="en-US"/>
            </a:br>
            <a:r>
              <a:rPr lang="en-US"/>
              <a:t>slide text goes here.</a:t>
            </a:r>
          </a:p>
        </p:txBody>
      </p:sp>
      <p:pic>
        <p:nvPicPr>
          <p:cNvPr id="6" name="Picture 5">
            <a:extLst>
              <a:ext uri="{FF2B5EF4-FFF2-40B4-BE49-F238E27FC236}">
                <a16:creationId xmlns:a16="http://schemas.microsoft.com/office/drawing/2014/main" id="{BFD9E28F-F6E4-D54C-A89D-01ED5C75EC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2870" y="1311564"/>
            <a:ext cx="577828" cy="669944"/>
          </a:xfrm>
          <a:prstGeom prst="rect">
            <a:avLst/>
          </a:prstGeom>
        </p:spPr>
      </p:pic>
      <p:pic>
        <p:nvPicPr>
          <p:cNvPr id="4" name="Picture 3">
            <a:extLst>
              <a:ext uri="{FF2B5EF4-FFF2-40B4-BE49-F238E27FC236}">
                <a16:creationId xmlns:a16="http://schemas.microsoft.com/office/drawing/2014/main" id="{E209A3F9-A127-274D-880D-8B97F29ACBC5}"/>
              </a:ext>
            </a:extLst>
          </p:cNvPr>
          <p:cNvPicPr>
            <a:picLocks noChangeAspect="1"/>
          </p:cNvPicPr>
          <p:nvPr userDrawn="1"/>
        </p:nvPicPr>
        <p:blipFill rotWithShape="1">
          <a:blip r:embed="rId3" cstate="email">
            <a:biLevel thresh="25000"/>
            <a:extLst>
              <a:ext uri="{28A0092B-C50C-407E-A947-70E740481C1C}">
                <a14:useLocalDpi xmlns:a14="http://schemas.microsoft.com/office/drawing/2010/main"/>
              </a:ext>
            </a:extLst>
          </a:blip>
          <a:srcRect b="79326"/>
          <a:stretch/>
        </p:blipFill>
        <p:spPr>
          <a:xfrm>
            <a:off x="8028725" y="5161087"/>
            <a:ext cx="3802913" cy="1696914"/>
          </a:xfrm>
          <a:prstGeom prst="rect">
            <a:avLst/>
          </a:prstGeom>
        </p:spPr>
      </p:pic>
      <p:pic>
        <p:nvPicPr>
          <p:cNvPr id="8" name="Picture 7">
            <a:extLst>
              <a:ext uri="{FF2B5EF4-FFF2-40B4-BE49-F238E27FC236}">
                <a16:creationId xmlns:a16="http://schemas.microsoft.com/office/drawing/2014/main" id="{5F059871-D2D4-7140-AAAE-A6FBED42F8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70241" y="177132"/>
            <a:ext cx="1521759" cy="1230606"/>
          </a:xfrm>
          <a:prstGeom prst="rect">
            <a:avLst/>
          </a:prstGeom>
        </p:spPr>
      </p:pic>
    </p:spTree>
    <p:extLst>
      <p:ext uri="{BB962C8B-B14F-4D97-AF65-F5344CB8AC3E}">
        <p14:creationId xmlns:p14="http://schemas.microsoft.com/office/powerpoint/2010/main" val="7977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 Icon Library">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D39BF96-AC67-5A47-A541-5F87E3971F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5542" y="6258879"/>
            <a:ext cx="246096" cy="285329"/>
          </a:xfrm>
          <a:prstGeom prst="rect">
            <a:avLst/>
          </a:prstGeom>
        </p:spPr>
      </p:pic>
      <p:sp>
        <p:nvSpPr>
          <p:cNvPr id="2" name="Footer Placeholder 1">
            <a:extLst>
              <a:ext uri="{FF2B5EF4-FFF2-40B4-BE49-F238E27FC236}">
                <a16:creationId xmlns:a16="http://schemas.microsoft.com/office/drawing/2014/main" id="{21FC111F-2C7A-3146-9396-4DA221236879}"/>
              </a:ext>
            </a:extLst>
          </p:cNvPr>
          <p:cNvSpPr>
            <a:spLocks noGrp="1"/>
          </p:cNvSpPr>
          <p:nvPr>
            <p:ph type="ftr" sz="quarter" idx="26"/>
          </p:nvPr>
        </p:nvSpPr>
        <p:spPr/>
        <p:txBody>
          <a:bodyPr/>
          <a:lstStyle/>
          <a:p>
            <a:r>
              <a:rPr lang="en-US"/>
              <a:t>Document title</a:t>
            </a:r>
          </a:p>
        </p:txBody>
      </p:sp>
      <p:sp>
        <p:nvSpPr>
          <p:cNvPr id="4" name="Slide Number Placeholder 3">
            <a:extLst>
              <a:ext uri="{FF2B5EF4-FFF2-40B4-BE49-F238E27FC236}">
                <a16:creationId xmlns:a16="http://schemas.microsoft.com/office/drawing/2014/main" id="{16919776-C30E-8641-8611-03E512769C23}"/>
              </a:ext>
            </a:extLst>
          </p:cNvPr>
          <p:cNvSpPr>
            <a:spLocks noGrp="1"/>
          </p:cNvSpPr>
          <p:nvPr>
            <p:ph type="sldNum" sz="quarter" idx="27"/>
          </p:nvPr>
        </p:nvSpPr>
        <p:spPr/>
        <p:txBody>
          <a:bodyPr/>
          <a:lstStyle/>
          <a:p>
            <a:fld id="{7952EF3B-5CB1-1C4B-8BB2-74B288069C27}" type="slidenum">
              <a:rPr lang="en-US" smtClean="0"/>
              <a:pPr/>
              <a:t>‹#›</a:t>
            </a:fld>
            <a:endParaRPr lang="en-US"/>
          </a:p>
        </p:txBody>
      </p:sp>
      <p:sp>
        <p:nvSpPr>
          <p:cNvPr id="6" name="Title 5">
            <a:extLst>
              <a:ext uri="{FF2B5EF4-FFF2-40B4-BE49-F238E27FC236}">
                <a16:creationId xmlns:a16="http://schemas.microsoft.com/office/drawing/2014/main" id="{C80454C1-8CF2-D943-890C-1EB482E0175E}"/>
              </a:ext>
            </a:extLst>
          </p:cNvPr>
          <p:cNvSpPr>
            <a:spLocks noGrp="1"/>
          </p:cNvSpPr>
          <p:nvPr>
            <p:ph type="title"/>
          </p:nvPr>
        </p:nvSpPr>
        <p:spPr/>
        <p:txBody>
          <a:bodyPr/>
          <a:lstStyle/>
          <a:p>
            <a:r>
              <a:rPr lang="en-GB"/>
              <a:t>Click to edit Master title style</a:t>
            </a:r>
            <a:endParaRPr lang="en-US"/>
          </a:p>
        </p:txBody>
      </p:sp>
      <p:pic>
        <p:nvPicPr>
          <p:cNvPr id="16" name="Picture Placeholder 41">
            <a:extLst>
              <a:ext uri="{FF2B5EF4-FFF2-40B4-BE49-F238E27FC236}">
                <a16:creationId xmlns:a16="http://schemas.microsoft.com/office/drawing/2014/main" id="{EF077182-CBD9-3146-AE2D-D7B8AC7D323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4733747" y="1918677"/>
            <a:ext cx="3015772" cy="3013303"/>
          </a:xfrm>
          <a:prstGeom prst="ellipse">
            <a:avLst/>
          </a:prstGeom>
          <a:noFill/>
        </p:spPr>
      </p:pic>
      <p:pic>
        <p:nvPicPr>
          <p:cNvPr id="17" name="Picture Placeholder 43">
            <a:extLst>
              <a:ext uri="{FF2B5EF4-FFF2-40B4-BE49-F238E27FC236}">
                <a16:creationId xmlns:a16="http://schemas.microsoft.com/office/drawing/2014/main" id="{413BA351-7EF1-B440-B30F-2BA09BD097F5}"/>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7458254" y="1926020"/>
            <a:ext cx="3015772" cy="3013303"/>
          </a:xfrm>
          <a:prstGeom prst="ellipse">
            <a:avLst/>
          </a:prstGeom>
          <a:noFill/>
        </p:spPr>
      </p:pic>
      <p:pic>
        <p:nvPicPr>
          <p:cNvPr id="18" name="Picture Placeholder 26">
            <a:extLst>
              <a:ext uri="{FF2B5EF4-FFF2-40B4-BE49-F238E27FC236}">
                <a16:creationId xmlns:a16="http://schemas.microsoft.com/office/drawing/2014/main" id="{02465A18-8CBF-E14C-8AC8-1A0DEE81E93F}"/>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1717975" y="1926020"/>
            <a:ext cx="3015772" cy="3013303"/>
          </a:xfrm>
          <a:prstGeom prst="ellipse">
            <a:avLst/>
          </a:prstGeom>
          <a:noFill/>
        </p:spPr>
      </p:pic>
    </p:spTree>
    <p:extLst>
      <p:ext uri="{BB962C8B-B14F-4D97-AF65-F5344CB8AC3E}">
        <p14:creationId xmlns:p14="http://schemas.microsoft.com/office/powerpoint/2010/main" val="18321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Slide">
    <p:bg>
      <p:bgPr>
        <a:solidFill>
          <a:schemeClr val="accent6"/>
        </a:solidFill>
        <a:effectLst/>
      </p:bgPr>
    </p:bg>
    <p:spTree>
      <p:nvGrpSpPr>
        <p:cNvPr id="1" name=""/>
        <p:cNvGrpSpPr/>
        <p:nvPr/>
      </p:nvGrpSpPr>
      <p:grpSpPr>
        <a:xfrm>
          <a:off x="0" y="0"/>
          <a:ext cx="0" cy="0"/>
          <a:chOff x="0" y="0"/>
          <a:chExt cx="0" cy="0"/>
        </a:xfrm>
      </p:grpSpPr>
      <p:sp>
        <p:nvSpPr>
          <p:cNvPr id="109" name="Text Placeholder 18">
            <a:extLst>
              <a:ext uri="{FF2B5EF4-FFF2-40B4-BE49-F238E27FC236}">
                <a16:creationId xmlns:a16="http://schemas.microsoft.com/office/drawing/2014/main" id="{58167103-E0ED-4942-85B3-682051175D34}"/>
              </a:ext>
            </a:extLst>
          </p:cNvPr>
          <p:cNvSpPr>
            <a:spLocks noGrp="1"/>
          </p:cNvSpPr>
          <p:nvPr>
            <p:ph type="body" sz="quarter" idx="21" hasCustomPrompt="1"/>
          </p:nvPr>
        </p:nvSpPr>
        <p:spPr>
          <a:xfrm>
            <a:off x="839788" y="2072990"/>
            <a:ext cx="656686" cy="661869"/>
          </a:xfrm>
        </p:spPr>
        <p:txBody>
          <a:bodyPr tIns="0" bIns="900000" anchor="t" anchorCtr="0">
            <a:noAutofit/>
          </a:bodyPr>
          <a:lstStyle>
            <a:lvl1pPr marL="0" indent="0" algn="l" defTabSz="914400" rtl="0" eaLnBrk="1" latinLnBrk="0" hangingPunct="1">
              <a:lnSpc>
                <a:spcPct val="90000"/>
              </a:lnSpc>
              <a:spcBef>
                <a:spcPts val="0"/>
              </a:spcBef>
              <a:spcAft>
                <a:spcPts val="500"/>
              </a:spcAft>
              <a:buClr>
                <a:schemeClr val="accent3"/>
              </a:buClr>
              <a:buSzPct val="80000"/>
              <a:buFont typeface="LucidaGrande" charset="0"/>
              <a:buNone/>
              <a:defRPr lang="en-US" sz="5400" b="1" i="0" kern="1200" baseline="0" dirty="0" smtClean="0">
                <a:solidFill>
                  <a:schemeClr val="bg1"/>
                </a:solidFill>
                <a:latin typeface="+mj-lt"/>
                <a:ea typeface="Open Sans" panose="020B0606030504020204" pitchFamily="34" charset="0"/>
                <a:cs typeface="Open Sans" panose="020B0606030504020204" pitchFamily="34" charset="0"/>
              </a:defRPr>
            </a:lvl1pPr>
          </a:lstStyle>
          <a:p>
            <a:pPr lvl="0"/>
            <a:r>
              <a:rPr lang="en-US"/>
              <a:t>X</a:t>
            </a:r>
          </a:p>
        </p:txBody>
      </p:sp>
      <p:sp>
        <p:nvSpPr>
          <p:cNvPr id="239" name="Text Placeholder 18">
            <a:extLst>
              <a:ext uri="{FF2B5EF4-FFF2-40B4-BE49-F238E27FC236}">
                <a16:creationId xmlns:a16="http://schemas.microsoft.com/office/drawing/2014/main" id="{84C3E641-858A-1C4B-ACF8-3230E683C242}"/>
              </a:ext>
            </a:extLst>
          </p:cNvPr>
          <p:cNvSpPr>
            <a:spLocks noGrp="1"/>
          </p:cNvSpPr>
          <p:nvPr>
            <p:ph type="body" sz="quarter" idx="85" hasCustomPrompt="1"/>
          </p:nvPr>
        </p:nvSpPr>
        <p:spPr>
          <a:xfrm>
            <a:off x="3687769" y="2072990"/>
            <a:ext cx="436927" cy="311660"/>
          </a:xfrm>
        </p:spPr>
        <p:txBody>
          <a:bodyPr>
            <a:normAutofit/>
          </a:bodyPr>
          <a:lstStyle>
            <a:lvl1pPr marL="0" indent="0" algn="l" defTabSz="914400" rtl="0" eaLnBrk="1" latinLnBrk="0" hangingPunct="1">
              <a:lnSpc>
                <a:spcPct val="90000"/>
              </a:lnSpc>
              <a:spcBef>
                <a:spcPts val="0"/>
              </a:spcBef>
              <a:spcAft>
                <a:spcPts val="500"/>
              </a:spcAft>
              <a:buClr>
                <a:schemeClr val="accent3"/>
              </a:buClr>
              <a:buSzPct val="80000"/>
              <a:buFont typeface="LucidaGrande" charset="0"/>
              <a:buNone/>
              <a:defRPr lang="en-US" sz="1200" b="1" i="0" kern="1200" baseline="0" dirty="0" smtClean="0">
                <a:solidFill>
                  <a:schemeClr val="bg1"/>
                </a:solidFill>
                <a:latin typeface="+mn-lt"/>
                <a:ea typeface="Open Sans" panose="020B0606030504020204" pitchFamily="34" charset="0"/>
                <a:cs typeface="Open Sans" panose="020B0606030504020204" pitchFamily="34" charset="0"/>
              </a:defRPr>
            </a:lvl1pPr>
            <a:lvl2pPr marL="180000" indent="0">
              <a:buNone/>
              <a:defRPr sz="1200" b="1" i="0">
                <a:solidFill>
                  <a:schemeClr val="bg1"/>
                </a:solidFill>
              </a:defRPr>
            </a:lvl2pPr>
          </a:lstStyle>
          <a:p>
            <a:pPr lvl="0"/>
            <a:r>
              <a:rPr lang="en-US"/>
              <a:t>X</a:t>
            </a:r>
          </a:p>
        </p:txBody>
      </p:sp>
      <p:sp>
        <p:nvSpPr>
          <p:cNvPr id="11" name="Text Placeholder 10">
            <a:extLst>
              <a:ext uri="{FF2B5EF4-FFF2-40B4-BE49-F238E27FC236}">
                <a16:creationId xmlns:a16="http://schemas.microsoft.com/office/drawing/2014/main" id="{8A84EFD3-D1AC-C740-B3A1-AB74E2919D6F}"/>
              </a:ext>
            </a:extLst>
          </p:cNvPr>
          <p:cNvSpPr>
            <a:spLocks noGrp="1"/>
          </p:cNvSpPr>
          <p:nvPr>
            <p:ph type="body" sz="quarter" idx="95"/>
          </p:nvPr>
        </p:nvSpPr>
        <p:spPr>
          <a:xfrm>
            <a:off x="1509200" y="2072990"/>
            <a:ext cx="2130432" cy="947528"/>
          </a:xfrm>
        </p:spPr>
        <p:txBody>
          <a:bodyPr/>
          <a:lstStyle>
            <a:lvl1pPr marL="0" indent="0">
              <a:buClr>
                <a:schemeClr val="bg1"/>
              </a:buClr>
              <a:buNone/>
              <a:defRPr sz="1400" b="1" i="0">
                <a:solidFill>
                  <a:schemeClr val="bg1"/>
                </a:solidFill>
                <a:latin typeface="+mn-lt"/>
                <a:ea typeface="Open Sans" panose="020B0606030504020204" pitchFamily="34" charset="0"/>
                <a:cs typeface="Open Sans" panose="020B0606030504020204" pitchFamily="34" charset="0"/>
              </a:defRPr>
            </a:lvl1pPr>
            <a:lvl2pPr marL="141288" indent="-131763">
              <a:buClr>
                <a:schemeClr val="bg1"/>
              </a:buClr>
              <a:tabLst/>
              <a:defRPr sz="1400">
                <a:solidFill>
                  <a:schemeClr val="bg1"/>
                </a:solidFill>
                <a:latin typeface="+mn-lt"/>
              </a:defRPr>
            </a:lvl2pPr>
            <a:lvl3pPr marL="914400" indent="0">
              <a:buNone/>
              <a:defRPr/>
            </a:lvl3pPr>
          </a:lstStyle>
          <a:p>
            <a:pPr lvl="0"/>
            <a:r>
              <a:rPr lang="en-GB"/>
              <a:t>Click to edit Master text styles</a:t>
            </a:r>
          </a:p>
          <a:p>
            <a:pPr lvl="1"/>
            <a:r>
              <a:rPr lang="en-GB"/>
              <a:t>Second level</a:t>
            </a:r>
          </a:p>
        </p:txBody>
      </p:sp>
      <p:sp>
        <p:nvSpPr>
          <p:cNvPr id="3" name="Text Placeholder 2">
            <a:extLst>
              <a:ext uri="{FF2B5EF4-FFF2-40B4-BE49-F238E27FC236}">
                <a16:creationId xmlns:a16="http://schemas.microsoft.com/office/drawing/2014/main" id="{826514C4-1257-D54C-BAF8-CA24C5082B33}"/>
              </a:ext>
            </a:extLst>
          </p:cNvPr>
          <p:cNvSpPr>
            <a:spLocks noGrp="1"/>
          </p:cNvSpPr>
          <p:nvPr>
            <p:ph type="body" sz="quarter" idx="105" hasCustomPrompt="1"/>
          </p:nvPr>
        </p:nvSpPr>
        <p:spPr>
          <a:xfrm>
            <a:off x="839788" y="368300"/>
            <a:ext cx="5958642" cy="1187450"/>
          </a:xfrm>
        </p:spPr>
        <p:txBody>
          <a:bodyPr anchor="b" anchorCtr="0">
            <a:normAutofit/>
          </a:bodyPr>
          <a:lstStyle>
            <a:lvl1pPr marL="0" indent="0">
              <a:buNone/>
              <a:defRPr sz="6000">
                <a:solidFill>
                  <a:schemeClr val="bg1"/>
                </a:solidFill>
                <a:latin typeface="+mj-lt"/>
              </a:defRPr>
            </a:lvl1pPr>
          </a:lstStyle>
          <a:p>
            <a:pPr lvl="0"/>
            <a:r>
              <a:rPr lang="en-US"/>
              <a:t>Agenda</a:t>
            </a:r>
          </a:p>
        </p:txBody>
      </p:sp>
      <p:sp>
        <p:nvSpPr>
          <p:cNvPr id="37" name="Text Placeholder 18">
            <a:extLst>
              <a:ext uri="{FF2B5EF4-FFF2-40B4-BE49-F238E27FC236}">
                <a16:creationId xmlns:a16="http://schemas.microsoft.com/office/drawing/2014/main" id="{49BD3480-75C6-B943-9C62-DD0887F967FE}"/>
              </a:ext>
            </a:extLst>
          </p:cNvPr>
          <p:cNvSpPr>
            <a:spLocks noGrp="1"/>
          </p:cNvSpPr>
          <p:nvPr>
            <p:ph type="body" sz="quarter" idx="106" hasCustomPrompt="1"/>
          </p:nvPr>
        </p:nvSpPr>
        <p:spPr>
          <a:xfrm>
            <a:off x="839788" y="3429000"/>
            <a:ext cx="656686" cy="661869"/>
          </a:xfrm>
        </p:spPr>
        <p:txBody>
          <a:bodyPr tIns="0" bIns="900000" anchor="t" anchorCtr="0">
            <a:noAutofit/>
          </a:bodyPr>
          <a:lstStyle>
            <a:lvl1pPr marL="0" indent="0" algn="l" defTabSz="914400" rtl="0" eaLnBrk="1" latinLnBrk="0" hangingPunct="1">
              <a:lnSpc>
                <a:spcPct val="90000"/>
              </a:lnSpc>
              <a:spcBef>
                <a:spcPts val="0"/>
              </a:spcBef>
              <a:spcAft>
                <a:spcPts val="500"/>
              </a:spcAft>
              <a:buClr>
                <a:schemeClr val="accent3"/>
              </a:buClr>
              <a:buSzPct val="80000"/>
              <a:buFont typeface="LucidaGrande" charset="0"/>
              <a:buNone/>
              <a:defRPr lang="en-US" sz="5400" b="1" i="0" kern="1200" baseline="0" dirty="0" smtClean="0">
                <a:solidFill>
                  <a:schemeClr val="bg1"/>
                </a:solidFill>
                <a:latin typeface="+mj-lt"/>
                <a:ea typeface="Open Sans" panose="020B0606030504020204" pitchFamily="34" charset="0"/>
                <a:cs typeface="Open Sans" panose="020B0606030504020204" pitchFamily="34" charset="0"/>
              </a:defRPr>
            </a:lvl1pPr>
          </a:lstStyle>
          <a:p>
            <a:pPr lvl="0"/>
            <a:r>
              <a:rPr lang="en-US"/>
              <a:t>X</a:t>
            </a:r>
          </a:p>
        </p:txBody>
      </p:sp>
      <p:sp>
        <p:nvSpPr>
          <p:cNvPr id="38" name="Text Placeholder 18">
            <a:extLst>
              <a:ext uri="{FF2B5EF4-FFF2-40B4-BE49-F238E27FC236}">
                <a16:creationId xmlns:a16="http://schemas.microsoft.com/office/drawing/2014/main" id="{76441470-63ED-8443-8EFE-C48B0781CD76}"/>
              </a:ext>
            </a:extLst>
          </p:cNvPr>
          <p:cNvSpPr>
            <a:spLocks noGrp="1"/>
          </p:cNvSpPr>
          <p:nvPr>
            <p:ph type="body" sz="quarter" idx="107" hasCustomPrompt="1"/>
          </p:nvPr>
        </p:nvSpPr>
        <p:spPr>
          <a:xfrm>
            <a:off x="3687769" y="3429000"/>
            <a:ext cx="436927" cy="311660"/>
          </a:xfrm>
        </p:spPr>
        <p:txBody>
          <a:bodyPr>
            <a:normAutofit/>
          </a:bodyPr>
          <a:lstStyle>
            <a:lvl1pPr marL="0" indent="0" algn="l" defTabSz="914400" rtl="0" eaLnBrk="1" latinLnBrk="0" hangingPunct="1">
              <a:lnSpc>
                <a:spcPct val="90000"/>
              </a:lnSpc>
              <a:spcBef>
                <a:spcPts val="0"/>
              </a:spcBef>
              <a:spcAft>
                <a:spcPts val="500"/>
              </a:spcAft>
              <a:buClr>
                <a:schemeClr val="accent3"/>
              </a:buClr>
              <a:buSzPct val="80000"/>
              <a:buFont typeface="LucidaGrande" charset="0"/>
              <a:buNone/>
              <a:defRPr lang="en-US" sz="1200" b="1" i="0" kern="1200" baseline="0" dirty="0" smtClean="0">
                <a:solidFill>
                  <a:schemeClr val="bg1"/>
                </a:solidFill>
                <a:latin typeface="+mn-lt"/>
                <a:ea typeface="Open Sans" panose="020B0606030504020204" pitchFamily="34" charset="0"/>
                <a:cs typeface="Open Sans" panose="020B0606030504020204" pitchFamily="34" charset="0"/>
              </a:defRPr>
            </a:lvl1pPr>
            <a:lvl2pPr marL="180000" indent="0">
              <a:buNone/>
              <a:defRPr sz="1200" b="1" i="0">
                <a:solidFill>
                  <a:schemeClr val="bg1"/>
                </a:solidFill>
              </a:defRPr>
            </a:lvl2pPr>
          </a:lstStyle>
          <a:p>
            <a:pPr lvl="0"/>
            <a:r>
              <a:rPr lang="en-US"/>
              <a:t>X</a:t>
            </a:r>
          </a:p>
        </p:txBody>
      </p:sp>
      <p:sp>
        <p:nvSpPr>
          <p:cNvPr id="39" name="Text Placeholder 10">
            <a:extLst>
              <a:ext uri="{FF2B5EF4-FFF2-40B4-BE49-F238E27FC236}">
                <a16:creationId xmlns:a16="http://schemas.microsoft.com/office/drawing/2014/main" id="{14C9C4CE-FC19-CC48-9FC2-ABB24AF9132B}"/>
              </a:ext>
            </a:extLst>
          </p:cNvPr>
          <p:cNvSpPr>
            <a:spLocks noGrp="1"/>
          </p:cNvSpPr>
          <p:nvPr>
            <p:ph type="body" sz="quarter" idx="108"/>
          </p:nvPr>
        </p:nvSpPr>
        <p:spPr>
          <a:xfrm>
            <a:off x="1509200" y="3429000"/>
            <a:ext cx="2130432" cy="947528"/>
          </a:xfrm>
        </p:spPr>
        <p:txBody>
          <a:bodyPr/>
          <a:lstStyle>
            <a:lvl1pPr marL="0" indent="0">
              <a:buClr>
                <a:schemeClr val="bg1"/>
              </a:buClr>
              <a:buNone/>
              <a:defRPr sz="1400" b="1" i="0">
                <a:solidFill>
                  <a:schemeClr val="bg1"/>
                </a:solidFill>
                <a:latin typeface="+mn-lt"/>
                <a:ea typeface="Open Sans" panose="020B0606030504020204" pitchFamily="34" charset="0"/>
                <a:cs typeface="Open Sans" panose="020B0606030504020204" pitchFamily="34" charset="0"/>
              </a:defRPr>
            </a:lvl1pPr>
            <a:lvl2pPr marL="141288" indent="-131763">
              <a:buClr>
                <a:schemeClr val="bg1"/>
              </a:buClr>
              <a:tabLst/>
              <a:defRPr sz="1400">
                <a:solidFill>
                  <a:schemeClr val="bg1"/>
                </a:solidFill>
                <a:latin typeface="+mn-lt"/>
              </a:defRPr>
            </a:lvl2pPr>
            <a:lvl3pPr marL="914400" indent="0">
              <a:buNone/>
              <a:defRPr/>
            </a:lvl3pPr>
          </a:lstStyle>
          <a:p>
            <a:pPr lvl="0"/>
            <a:r>
              <a:rPr lang="en-GB"/>
              <a:t>Click to edit Master text styles</a:t>
            </a:r>
          </a:p>
          <a:p>
            <a:pPr lvl="1"/>
            <a:r>
              <a:rPr lang="en-GB"/>
              <a:t>Second level</a:t>
            </a:r>
          </a:p>
        </p:txBody>
      </p:sp>
      <p:sp>
        <p:nvSpPr>
          <p:cNvPr id="43" name="Text Placeholder 18">
            <a:extLst>
              <a:ext uri="{FF2B5EF4-FFF2-40B4-BE49-F238E27FC236}">
                <a16:creationId xmlns:a16="http://schemas.microsoft.com/office/drawing/2014/main" id="{F52D14DE-F265-7345-8D06-D08542B38824}"/>
              </a:ext>
            </a:extLst>
          </p:cNvPr>
          <p:cNvSpPr>
            <a:spLocks noGrp="1"/>
          </p:cNvSpPr>
          <p:nvPr>
            <p:ph type="body" sz="quarter" idx="109" hasCustomPrompt="1"/>
          </p:nvPr>
        </p:nvSpPr>
        <p:spPr>
          <a:xfrm>
            <a:off x="839788" y="4955404"/>
            <a:ext cx="656686" cy="661869"/>
          </a:xfrm>
        </p:spPr>
        <p:txBody>
          <a:bodyPr tIns="0" bIns="900000" anchor="t" anchorCtr="0">
            <a:noAutofit/>
          </a:bodyPr>
          <a:lstStyle>
            <a:lvl1pPr marL="0" indent="0" algn="l" defTabSz="914400" rtl="0" eaLnBrk="1" latinLnBrk="0" hangingPunct="1">
              <a:lnSpc>
                <a:spcPct val="90000"/>
              </a:lnSpc>
              <a:spcBef>
                <a:spcPts val="0"/>
              </a:spcBef>
              <a:spcAft>
                <a:spcPts val="500"/>
              </a:spcAft>
              <a:buClr>
                <a:schemeClr val="accent3"/>
              </a:buClr>
              <a:buSzPct val="80000"/>
              <a:buFont typeface="LucidaGrande" charset="0"/>
              <a:buNone/>
              <a:defRPr lang="en-US" sz="5400" b="1" i="0" kern="1200" baseline="0" dirty="0" smtClean="0">
                <a:solidFill>
                  <a:schemeClr val="bg1"/>
                </a:solidFill>
                <a:latin typeface="+mj-lt"/>
                <a:ea typeface="Open Sans" panose="020B0606030504020204" pitchFamily="34" charset="0"/>
                <a:cs typeface="Open Sans" panose="020B0606030504020204" pitchFamily="34" charset="0"/>
              </a:defRPr>
            </a:lvl1pPr>
          </a:lstStyle>
          <a:p>
            <a:pPr lvl="0"/>
            <a:r>
              <a:rPr lang="en-US"/>
              <a:t>X</a:t>
            </a:r>
          </a:p>
        </p:txBody>
      </p:sp>
      <p:sp>
        <p:nvSpPr>
          <p:cNvPr id="44" name="Text Placeholder 18">
            <a:extLst>
              <a:ext uri="{FF2B5EF4-FFF2-40B4-BE49-F238E27FC236}">
                <a16:creationId xmlns:a16="http://schemas.microsoft.com/office/drawing/2014/main" id="{DE9F45DC-D11C-9142-B956-931ECE4BDD7A}"/>
              </a:ext>
            </a:extLst>
          </p:cNvPr>
          <p:cNvSpPr>
            <a:spLocks noGrp="1"/>
          </p:cNvSpPr>
          <p:nvPr>
            <p:ph type="body" sz="quarter" idx="110" hasCustomPrompt="1"/>
          </p:nvPr>
        </p:nvSpPr>
        <p:spPr>
          <a:xfrm>
            <a:off x="3687769" y="4955404"/>
            <a:ext cx="436927" cy="311660"/>
          </a:xfrm>
        </p:spPr>
        <p:txBody>
          <a:bodyPr>
            <a:normAutofit/>
          </a:bodyPr>
          <a:lstStyle>
            <a:lvl1pPr marL="0" indent="0" algn="l" defTabSz="914400" rtl="0" eaLnBrk="1" latinLnBrk="0" hangingPunct="1">
              <a:lnSpc>
                <a:spcPct val="90000"/>
              </a:lnSpc>
              <a:spcBef>
                <a:spcPts val="0"/>
              </a:spcBef>
              <a:spcAft>
                <a:spcPts val="500"/>
              </a:spcAft>
              <a:buClr>
                <a:schemeClr val="accent3"/>
              </a:buClr>
              <a:buSzPct val="80000"/>
              <a:buFont typeface="LucidaGrande" charset="0"/>
              <a:buNone/>
              <a:defRPr lang="en-US" sz="1200" b="1" i="0" kern="1200" baseline="0" dirty="0" smtClean="0">
                <a:solidFill>
                  <a:schemeClr val="bg1"/>
                </a:solidFill>
                <a:latin typeface="+mn-lt"/>
                <a:ea typeface="Open Sans" panose="020B0606030504020204" pitchFamily="34" charset="0"/>
                <a:cs typeface="Open Sans" panose="020B0606030504020204" pitchFamily="34" charset="0"/>
              </a:defRPr>
            </a:lvl1pPr>
            <a:lvl2pPr marL="180000" indent="0">
              <a:buNone/>
              <a:defRPr sz="1200" b="1" i="0">
                <a:solidFill>
                  <a:schemeClr val="bg1"/>
                </a:solidFill>
              </a:defRPr>
            </a:lvl2pPr>
          </a:lstStyle>
          <a:p>
            <a:pPr lvl="0"/>
            <a:r>
              <a:rPr lang="en-US"/>
              <a:t>X</a:t>
            </a:r>
          </a:p>
        </p:txBody>
      </p:sp>
      <p:sp>
        <p:nvSpPr>
          <p:cNvPr id="45" name="Text Placeholder 10">
            <a:extLst>
              <a:ext uri="{FF2B5EF4-FFF2-40B4-BE49-F238E27FC236}">
                <a16:creationId xmlns:a16="http://schemas.microsoft.com/office/drawing/2014/main" id="{C460AAD0-5F50-A44B-B0E2-D3AAC4AD4D13}"/>
              </a:ext>
            </a:extLst>
          </p:cNvPr>
          <p:cNvSpPr>
            <a:spLocks noGrp="1"/>
          </p:cNvSpPr>
          <p:nvPr>
            <p:ph type="body" sz="quarter" idx="111"/>
          </p:nvPr>
        </p:nvSpPr>
        <p:spPr>
          <a:xfrm>
            <a:off x="1509200" y="4955404"/>
            <a:ext cx="2130432" cy="947528"/>
          </a:xfrm>
        </p:spPr>
        <p:txBody>
          <a:bodyPr/>
          <a:lstStyle>
            <a:lvl1pPr marL="0" indent="0">
              <a:buClr>
                <a:schemeClr val="bg1"/>
              </a:buClr>
              <a:buNone/>
              <a:defRPr sz="1400" b="1" i="0">
                <a:solidFill>
                  <a:schemeClr val="bg1"/>
                </a:solidFill>
                <a:latin typeface="+mn-lt"/>
                <a:ea typeface="Open Sans" panose="020B0606030504020204" pitchFamily="34" charset="0"/>
                <a:cs typeface="Open Sans" panose="020B0606030504020204" pitchFamily="34" charset="0"/>
              </a:defRPr>
            </a:lvl1pPr>
            <a:lvl2pPr marL="141288" indent="-131763">
              <a:buClr>
                <a:schemeClr val="bg1"/>
              </a:buClr>
              <a:tabLst/>
              <a:defRPr sz="1400">
                <a:solidFill>
                  <a:schemeClr val="bg1"/>
                </a:solidFill>
                <a:latin typeface="+mn-lt"/>
              </a:defRPr>
            </a:lvl2pPr>
            <a:lvl3pPr marL="914400" indent="0">
              <a:buNone/>
              <a:defRPr/>
            </a:lvl3pPr>
          </a:lstStyle>
          <a:p>
            <a:pPr lvl="0"/>
            <a:r>
              <a:rPr lang="en-GB"/>
              <a:t>Click to edit Master text styles</a:t>
            </a:r>
          </a:p>
          <a:p>
            <a:pPr lvl="1"/>
            <a:r>
              <a:rPr lang="en-GB"/>
              <a:t>Second level</a:t>
            </a:r>
          </a:p>
        </p:txBody>
      </p:sp>
      <p:sp>
        <p:nvSpPr>
          <p:cNvPr id="55" name="Text Placeholder 18">
            <a:extLst>
              <a:ext uri="{FF2B5EF4-FFF2-40B4-BE49-F238E27FC236}">
                <a16:creationId xmlns:a16="http://schemas.microsoft.com/office/drawing/2014/main" id="{BF318DD4-9D0F-1D42-883E-047F774545A7}"/>
              </a:ext>
            </a:extLst>
          </p:cNvPr>
          <p:cNvSpPr>
            <a:spLocks noGrp="1"/>
          </p:cNvSpPr>
          <p:nvPr>
            <p:ph type="body" sz="quarter" idx="112" hasCustomPrompt="1"/>
          </p:nvPr>
        </p:nvSpPr>
        <p:spPr>
          <a:xfrm>
            <a:off x="4714745" y="2072990"/>
            <a:ext cx="656686" cy="661869"/>
          </a:xfrm>
        </p:spPr>
        <p:txBody>
          <a:bodyPr tIns="0" bIns="900000" anchor="t" anchorCtr="0">
            <a:noAutofit/>
          </a:bodyPr>
          <a:lstStyle>
            <a:lvl1pPr marL="0" indent="0" algn="l" defTabSz="914400" rtl="0" eaLnBrk="1" latinLnBrk="0" hangingPunct="1">
              <a:lnSpc>
                <a:spcPct val="90000"/>
              </a:lnSpc>
              <a:spcBef>
                <a:spcPts val="0"/>
              </a:spcBef>
              <a:spcAft>
                <a:spcPts val="500"/>
              </a:spcAft>
              <a:buClr>
                <a:schemeClr val="accent3"/>
              </a:buClr>
              <a:buSzPct val="80000"/>
              <a:buFont typeface="LucidaGrande" charset="0"/>
              <a:buNone/>
              <a:defRPr lang="en-US" sz="5400" b="1" i="0" kern="1200" baseline="0" dirty="0" smtClean="0">
                <a:solidFill>
                  <a:schemeClr val="bg1"/>
                </a:solidFill>
                <a:latin typeface="+mj-lt"/>
                <a:ea typeface="Open Sans" panose="020B0606030504020204" pitchFamily="34" charset="0"/>
                <a:cs typeface="Open Sans" panose="020B0606030504020204" pitchFamily="34" charset="0"/>
              </a:defRPr>
            </a:lvl1pPr>
          </a:lstStyle>
          <a:p>
            <a:pPr lvl="0"/>
            <a:r>
              <a:rPr lang="en-US"/>
              <a:t>X</a:t>
            </a:r>
          </a:p>
        </p:txBody>
      </p:sp>
      <p:sp>
        <p:nvSpPr>
          <p:cNvPr id="56" name="Text Placeholder 18">
            <a:extLst>
              <a:ext uri="{FF2B5EF4-FFF2-40B4-BE49-F238E27FC236}">
                <a16:creationId xmlns:a16="http://schemas.microsoft.com/office/drawing/2014/main" id="{FE13DC7A-2B4E-4E44-9FB0-C9FA6D2FE6A7}"/>
              </a:ext>
            </a:extLst>
          </p:cNvPr>
          <p:cNvSpPr>
            <a:spLocks noGrp="1"/>
          </p:cNvSpPr>
          <p:nvPr>
            <p:ph type="body" sz="quarter" idx="113" hasCustomPrompt="1"/>
          </p:nvPr>
        </p:nvSpPr>
        <p:spPr>
          <a:xfrm>
            <a:off x="7562726" y="2072990"/>
            <a:ext cx="436927" cy="311660"/>
          </a:xfrm>
        </p:spPr>
        <p:txBody>
          <a:bodyPr>
            <a:normAutofit/>
          </a:bodyPr>
          <a:lstStyle>
            <a:lvl1pPr marL="0" indent="0" algn="l" defTabSz="914400" rtl="0" eaLnBrk="1" latinLnBrk="0" hangingPunct="1">
              <a:lnSpc>
                <a:spcPct val="90000"/>
              </a:lnSpc>
              <a:spcBef>
                <a:spcPts val="0"/>
              </a:spcBef>
              <a:spcAft>
                <a:spcPts val="500"/>
              </a:spcAft>
              <a:buClr>
                <a:schemeClr val="accent3"/>
              </a:buClr>
              <a:buSzPct val="80000"/>
              <a:buFont typeface="LucidaGrande" charset="0"/>
              <a:buNone/>
              <a:defRPr lang="en-US" sz="1200" b="1" i="0" kern="1200" baseline="0" dirty="0" smtClean="0">
                <a:solidFill>
                  <a:schemeClr val="bg1"/>
                </a:solidFill>
                <a:latin typeface="+mn-lt"/>
                <a:ea typeface="Open Sans" panose="020B0606030504020204" pitchFamily="34" charset="0"/>
                <a:cs typeface="Open Sans" panose="020B0606030504020204" pitchFamily="34" charset="0"/>
              </a:defRPr>
            </a:lvl1pPr>
            <a:lvl2pPr marL="180000" indent="0">
              <a:buNone/>
              <a:defRPr sz="1200" b="1" i="0">
                <a:solidFill>
                  <a:schemeClr val="bg1"/>
                </a:solidFill>
              </a:defRPr>
            </a:lvl2pPr>
          </a:lstStyle>
          <a:p>
            <a:pPr lvl="0"/>
            <a:r>
              <a:rPr lang="en-US"/>
              <a:t>X</a:t>
            </a:r>
          </a:p>
        </p:txBody>
      </p:sp>
      <p:sp>
        <p:nvSpPr>
          <p:cNvPr id="57" name="Text Placeholder 10">
            <a:extLst>
              <a:ext uri="{FF2B5EF4-FFF2-40B4-BE49-F238E27FC236}">
                <a16:creationId xmlns:a16="http://schemas.microsoft.com/office/drawing/2014/main" id="{0263EA75-F665-234D-8CAE-718F1EA53B2D}"/>
              </a:ext>
            </a:extLst>
          </p:cNvPr>
          <p:cNvSpPr>
            <a:spLocks noGrp="1"/>
          </p:cNvSpPr>
          <p:nvPr>
            <p:ph type="body" sz="quarter" idx="114"/>
          </p:nvPr>
        </p:nvSpPr>
        <p:spPr>
          <a:xfrm>
            <a:off x="5384157" y="2072990"/>
            <a:ext cx="2130432" cy="947528"/>
          </a:xfrm>
        </p:spPr>
        <p:txBody>
          <a:bodyPr/>
          <a:lstStyle>
            <a:lvl1pPr marL="0" indent="0">
              <a:buClr>
                <a:schemeClr val="bg1"/>
              </a:buClr>
              <a:buNone/>
              <a:defRPr sz="1400" b="1" i="0">
                <a:solidFill>
                  <a:schemeClr val="bg1"/>
                </a:solidFill>
                <a:latin typeface="+mn-lt"/>
                <a:ea typeface="Open Sans" panose="020B0606030504020204" pitchFamily="34" charset="0"/>
                <a:cs typeface="Open Sans" panose="020B0606030504020204" pitchFamily="34" charset="0"/>
              </a:defRPr>
            </a:lvl1pPr>
            <a:lvl2pPr marL="141288" indent="-131763">
              <a:buClr>
                <a:schemeClr val="bg1"/>
              </a:buClr>
              <a:tabLst/>
              <a:defRPr sz="1400">
                <a:solidFill>
                  <a:schemeClr val="bg1"/>
                </a:solidFill>
                <a:latin typeface="+mn-lt"/>
              </a:defRPr>
            </a:lvl2pPr>
            <a:lvl3pPr marL="914400" indent="0">
              <a:buNone/>
              <a:defRPr/>
            </a:lvl3pPr>
          </a:lstStyle>
          <a:p>
            <a:pPr lvl="0"/>
            <a:r>
              <a:rPr lang="en-GB"/>
              <a:t>Click to edit Master text styles</a:t>
            </a:r>
          </a:p>
          <a:p>
            <a:pPr lvl="1"/>
            <a:r>
              <a:rPr lang="en-GB"/>
              <a:t>Second level</a:t>
            </a:r>
          </a:p>
        </p:txBody>
      </p:sp>
      <p:sp>
        <p:nvSpPr>
          <p:cNvPr id="58" name="Text Placeholder 18">
            <a:extLst>
              <a:ext uri="{FF2B5EF4-FFF2-40B4-BE49-F238E27FC236}">
                <a16:creationId xmlns:a16="http://schemas.microsoft.com/office/drawing/2014/main" id="{739B435E-714C-454D-93B3-B181F5C32A18}"/>
              </a:ext>
            </a:extLst>
          </p:cNvPr>
          <p:cNvSpPr>
            <a:spLocks noGrp="1"/>
          </p:cNvSpPr>
          <p:nvPr>
            <p:ph type="body" sz="quarter" idx="115" hasCustomPrompt="1"/>
          </p:nvPr>
        </p:nvSpPr>
        <p:spPr>
          <a:xfrm>
            <a:off x="4714745" y="3429000"/>
            <a:ext cx="656686" cy="661869"/>
          </a:xfrm>
        </p:spPr>
        <p:txBody>
          <a:bodyPr tIns="0" bIns="900000" anchor="t" anchorCtr="0">
            <a:noAutofit/>
          </a:bodyPr>
          <a:lstStyle>
            <a:lvl1pPr marL="0" indent="0" algn="l" defTabSz="914400" rtl="0" eaLnBrk="1" latinLnBrk="0" hangingPunct="1">
              <a:lnSpc>
                <a:spcPct val="90000"/>
              </a:lnSpc>
              <a:spcBef>
                <a:spcPts val="0"/>
              </a:spcBef>
              <a:spcAft>
                <a:spcPts val="500"/>
              </a:spcAft>
              <a:buClr>
                <a:schemeClr val="accent3"/>
              </a:buClr>
              <a:buSzPct val="80000"/>
              <a:buFont typeface="LucidaGrande" charset="0"/>
              <a:buNone/>
              <a:defRPr lang="en-US" sz="5400" b="1" i="0" kern="1200" baseline="0" dirty="0" smtClean="0">
                <a:solidFill>
                  <a:schemeClr val="bg1"/>
                </a:solidFill>
                <a:latin typeface="+mj-lt"/>
                <a:ea typeface="Open Sans" panose="020B0606030504020204" pitchFamily="34" charset="0"/>
                <a:cs typeface="Open Sans" panose="020B0606030504020204" pitchFamily="34" charset="0"/>
              </a:defRPr>
            </a:lvl1pPr>
          </a:lstStyle>
          <a:p>
            <a:pPr lvl="0"/>
            <a:r>
              <a:rPr lang="en-US"/>
              <a:t>X</a:t>
            </a:r>
          </a:p>
        </p:txBody>
      </p:sp>
      <p:sp>
        <p:nvSpPr>
          <p:cNvPr id="59" name="Text Placeholder 18">
            <a:extLst>
              <a:ext uri="{FF2B5EF4-FFF2-40B4-BE49-F238E27FC236}">
                <a16:creationId xmlns:a16="http://schemas.microsoft.com/office/drawing/2014/main" id="{147141EB-A7AD-3A4F-B92F-4A7CE190A2EC}"/>
              </a:ext>
            </a:extLst>
          </p:cNvPr>
          <p:cNvSpPr>
            <a:spLocks noGrp="1"/>
          </p:cNvSpPr>
          <p:nvPr>
            <p:ph type="body" sz="quarter" idx="116" hasCustomPrompt="1"/>
          </p:nvPr>
        </p:nvSpPr>
        <p:spPr>
          <a:xfrm>
            <a:off x="7562726" y="3429000"/>
            <a:ext cx="436927" cy="311660"/>
          </a:xfrm>
        </p:spPr>
        <p:txBody>
          <a:bodyPr>
            <a:normAutofit/>
          </a:bodyPr>
          <a:lstStyle>
            <a:lvl1pPr marL="0" indent="0" algn="l" defTabSz="914400" rtl="0" eaLnBrk="1" latinLnBrk="0" hangingPunct="1">
              <a:lnSpc>
                <a:spcPct val="90000"/>
              </a:lnSpc>
              <a:spcBef>
                <a:spcPts val="0"/>
              </a:spcBef>
              <a:spcAft>
                <a:spcPts val="500"/>
              </a:spcAft>
              <a:buClr>
                <a:schemeClr val="accent3"/>
              </a:buClr>
              <a:buSzPct val="80000"/>
              <a:buFont typeface="LucidaGrande" charset="0"/>
              <a:buNone/>
              <a:defRPr lang="en-US" sz="1200" b="1" i="0" kern="1200" baseline="0" dirty="0" smtClean="0">
                <a:solidFill>
                  <a:schemeClr val="bg1"/>
                </a:solidFill>
                <a:latin typeface="+mn-lt"/>
                <a:ea typeface="Open Sans" panose="020B0606030504020204" pitchFamily="34" charset="0"/>
                <a:cs typeface="Open Sans" panose="020B0606030504020204" pitchFamily="34" charset="0"/>
              </a:defRPr>
            </a:lvl1pPr>
            <a:lvl2pPr marL="180000" indent="0">
              <a:buNone/>
              <a:defRPr sz="1200" b="1" i="0">
                <a:solidFill>
                  <a:schemeClr val="bg1"/>
                </a:solidFill>
              </a:defRPr>
            </a:lvl2pPr>
          </a:lstStyle>
          <a:p>
            <a:pPr lvl="0"/>
            <a:r>
              <a:rPr lang="en-US"/>
              <a:t>X</a:t>
            </a:r>
          </a:p>
        </p:txBody>
      </p:sp>
      <p:sp>
        <p:nvSpPr>
          <p:cNvPr id="60" name="Text Placeholder 10">
            <a:extLst>
              <a:ext uri="{FF2B5EF4-FFF2-40B4-BE49-F238E27FC236}">
                <a16:creationId xmlns:a16="http://schemas.microsoft.com/office/drawing/2014/main" id="{C2BDAE74-B75F-FD45-BF1A-75F2660047DB}"/>
              </a:ext>
            </a:extLst>
          </p:cNvPr>
          <p:cNvSpPr>
            <a:spLocks noGrp="1"/>
          </p:cNvSpPr>
          <p:nvPr>
            <p:ph type="body" sz="quarter" idx="117"/>
          </p:nvPr>
        </p:nvSpPr>
        <p:spPr>
          <a:xfrm>
            <a:off x="5384157" y="3429000"/>
            <a:ext cx="2130432" cy="947528"/>
          </a:xfrm>
        </p:spPr>
        <p:txBody>
          <a:bodyPr/>
          <a:lstStyle>
            <a:lvl1pPr marL="0" indent="0">
              <a:buClr>
                <a:schemeClr val="bg1"/>
              </a:buClr>
              <a:buNone/>
              <a:defRPr sz="1400" b="1" i="0">
                <a:solidFill>
                  <a:schemeClr val="bg1"/>
                </a:solidFill>
                <a:latin typeface="+mn-lt"/>
                <a:ea typeface="Open Sans" panose="020B0606030504020204" pitchFamily="34" charset="0"/>
                <a:cs typeface="Open Sans" panose="020B0606030504020204" pitchFamily="34" charset="0"/>
              </a:defRPr>
            </a:lvl1pPr>
            <a:lvl2pPr marL="141288" indent="-131763">
              <a:buClr>
                <a:schemeClr val="bg1"/>
              </a:buClr>
              <a:tabLst/>
              <a:defRPr sz="1400">
                <a:solidFill>
                  <a:schemeClr val="bg1"/>
                </a:solidFill>
                <a:latin typeface="+mn-lt"/>
              </a:defRPr>
            </a:lvl2pPr>
            <a:lvl3pPr marL="914400" indent="0">
              <a:buNone/>
              <a:defRPr/>
            </a:lvl3pPr>
          </a:lstStyle>
          <a:p>
            <a:pPr lvl="0"/>
            <a:r>
              <a:rPr lang="en-GB"/>
              <a:t>Click to edit Master text styles</a:t>
            </a:r>
          </a:p>
          <a:p>
            <a:pPr lvl="1"/>
            <a:r>
              <a:rPr lang="en-GB"/>
              <a:t>Second level</a:t>
            </a:r>
          </a:p>
        </p:txBody>
      </p:sp>
      <p:sp>
        <p:nvSpPr>
          <p:cNvPr id="61" name="Text Placeholder 18">
            <a:extLst>
              <a:ext uri="{FF2B5EF4-FFF2-40B4-BE49-F238E27FC236}">
                <a16:creationId xmlns:a16="http://schemas.microsoft.com/office/drawing/2014/main" id="{9D1D8EB8-FA7B-1B4C-8389-CB2461B4B198}"/>
              </a:ext>
            </a:extLst>
          </p:cNvPr>
          <p:cNvSpPr>
            <a:spLocks noGrp="1"/>
          </p:cNvSpPr>
          <p:nvPr>
            <p:ph type="body" sz="quarter" idx="118" hasCustomPrompt="1"/>
          </p:nvPr>
        </p:nvSpPr>
        <p:spPr>
          <a:xfrm>
            <a:off x="4714745" y="4955404"/>
            <a:ext cx="656686" cy="661869"/>
          </a:xfrm>
        </p:spPr>
        <p:txBody>
          <a:bodyPr tIns="0" bIns="900000" anchor="t" anchorCtr="0">
            <a:noAutofit/>
          </a:bodyPr>
          <a:lstStyle>
            <a:lvl1pPr marL="0" indent="0" algn="l" defTabSz="914400" rtl="0" eaLnBrk="1" latinLnBrk="0" hangingPunct="1">
              <a:lnSpc>
                <a:spcPct val="90000"/>
              </a:lnSpc>
              <a:spcBef>
                <a:spcPts val="0"/>
              </a:spcBef>
              <a:spcAft>
                <a:spcPts val="500"/>
              </a:spcAft>
              <a:buClr>
                <a:schemeClr val="accent3"/>
              </a:buClr>
              <a:buSzPct val="80000"/>
              <a:buFont typeface="LucidaGrande" charset="0"/>
              <a:buNone/>
              <a:defRPr lang="en-US" sz="5400" b="1" i="0" kern="1200" baseline="0" dirty="0" smtClean="0">
                <a:solidFill>
                  <a:schemeClr val="bg1"/>
                </a:solidFill>
                <a:latin typeface="+mj-lt"/>
                <a:ea typeface="Open Sans" panose="020B0606030504020204" pitchFamily="34" charset="0"/>
                <a:cs typeface="Open Sans" panose="020B0606030504020204" pitchFamily="34" charset="0"/>
              </a:defRPr>
            </a:lvl1pPr>
          </a:lstStyle>
          <a:p>
            <a:pPr lvl="0"/>
            <a:r>
              <a:rPr lang="en-US"/>
              <a:t>X</a:t>
            </a:r>
          </a:p>
        </p:txBody>
      </p:sp>
      <p:sp>
        <p:nvSpPr>
          <p:cNvPr id="62" name="Text Placeholder 18">
            <a:extLst>
              <a:ext uri="{FF2B5EF4-FFF2-40B4-BE49-F238E27FC236}">
                <a16:creationId xmlns:a16="http://schemas.microsoft.com/office/drawing/2014/main" id="{70016426-B6C8-EF49-8221-F020BA1B25CF}"/>
              </a:ext>
            </a:extLst>
          </p:cNvPr>
          <p:cNvSpPr>
            <a:spLocks noGrp="1"/>
          </p:cNvSpPr>
          <p:nvPr>
            <p:ph type="body" sz="quarter" idx="119" hasCustomPrompt="1"/>
          </p:nvPr>
        </p:nvSpPr>
        <p:spPr>
          <a:xfrm>
            <a:off x="7562726" y="4955404"/>
            <a:ext cx="436927" cy="311660"/>
          </a:xfrm>
        </p:spPr>
        <p:txBody>
          <a:bodyPr>
            <a:normAutofit/>
          </a:bodyPr>
          <a:lstStyle>
            <a:lvl1pPr marL="0" indent="0" algn="l" defTabSz="914400" rtl="0" eaLnBrk="1" latinLnBrk="0" hangingPunct="1">
              <a:lnSpc>
                <a:spcPct val="90000"/>
              </a:lnSpc>
              <a:spcBef>
                <a:spcPts val="0"/>
              </a:spcBef>
              <a:spcAft>
                <a:spcPts val="500"/>
              </a:spcAft>
              <a:buClr>
                <a:schemeClr val="accent3"/>
              </a:buClr>
              <a:buSzPct val="80000"/>
              <a:buFont typeface="LucidaGrande" charset="0"/>
              <a:buNone/>
              <a:defRPr lang="en-US" sz="1200" b="1" i="0" kern="1200" baseline="0" dirty="0" smtClean="0">
                <a:solidFill>
                  <a:schemeClr val="bg1"/>
                </a:solidFill>
                <a:latin typeface="+mn-lt"/>
                <a:ea typeface="Open Sans" panose="020B0606030504020204" pitchFamily="34" charset="0"/>
                <a:cs typeface="Open Sans" panose="020B0606030504020204" pitchFamily="34" charset="0"/>
              </a:defRPr>
            </a:lvl1pPr>
            <a:lvl2pPr marL="180000" indent="0">
              <a:buNone/>
              <a:defRPr sz="1200" b="1" i="0">
                <a:solidFill>
                  <a:schemeClr val="bg1"/>
                </a:solidFill>
              </a:defRPr>
            </a:lvl2pPr>
          </a:lstStyle>
          <a:p>
            <a:pPr lvl="0"/>
            <a:r>
              <a:rPr lang="en-US"/>
              <a:t>X</a:t>
            </a:r>
          </a:p>
        </p:txBody>
      </p:sp>
      <p:sp>
        <p:nvSpPr>
          <p:cNvPr id="63" name="Text Placeholder 10">
            <a:extLst>
              <a:ext uri="{FF2B5EF4-FFF2-40B4-BE49-F238E27FC236}">
                <a16:creationId xmlns:a16="http://schemas.microsoft.com/office/drawing/2014/main" id="{2D767C84-D998-3945-9F6E-F3787FAA4E5D}"/>
              </a:ext>
            </a:extLst>
          </p:cNvPr>
          <p:cNvSpPr>
            <a:spLocks noGrp="1"/>
          </p:cNvSpPr>
          <p:nvPr>
            <p:ph type="body" sz="quarter" idx="120"/>
          </p:nvPr>
        </p:nvSpPr>
        <p:spPr>
          <a:xfrm>
            <a:off x="5384157" y="4955404"/>
            <a:ext cx="2130432" cy="947528"/>
          </a:xfrm>
        </p:spPr>
        <p:txBody>
          <a:bodyPr/>
          <a:lstStyle>
            <a:lvl1pPr marL="0" indent="0">
              <a:buClr>
                <a:schemeClr val="bg1"/>
              </a:buClr>
              <a:buNone/>
              <a:defRPr sz="1400" b="1" i="0">
                <a:solidFill>
                  <a:schemeClr val="bg1"/>
                </a:solidFill>
                <a:latin typeface="+mn-lt"/>
                <a:ea typeface="Open Sans" panose="020B0606030504020204" pitchFamily="34" charset="0"/>
                <a:cs typeface="Open Sans" panose="020B0606030504020204" pitchFamily="34" charset="0"/>
              </a:defRPr>
            </a:lvl1pPr>
            <a:lvl2pPr marL="141288" indent="-131763">
              <a:buClr>
                <a:schemeClr val="bg1"/>
              </a:buClr>
              <a:tabLst/>
              <a:defRPr sz="1400">
                <a:solidFill>
                  <a:schemeClr val="bg1"/>
                </a:solidFill>
                <a:latin typeface="+mn-lt"/>
              </a:defRPr>
            </a:lvl2pPr>
            <a:lvl3pPr marL="914400" indent="0">
              <a:buNone/>
              <a:defRPr/>
            </a:lvl3pPr>
          </a:lstStyle>
          <a:p>
            <a:pPr lvl="0"/>
            <a:r>
              <a:rPr lang="en-GB"/>
              <a:t>Click to edit Master text styles</a:t>
            </a:r>
          </a:p>
          <a:p>
            <a:pPr lvl="1"/>
            <a:r>
              <a:rPr lang="en-GB"/>
              <a:t>Second level</a:t>
            </a:r>
          </a:p>
        </p:txBody>
      </p:sp>
      <p:sp>
        <p:nvSpPr>
          <p:cNvPr id="6" name="Hexagon 5">
            <a:extLst>
              <a:ext uri="{FF2B5EF4-FFF2-40B4-BE49-F238E27FC236}">
                <a16:creationId xmlns:a16="http://schemas.microsoft.com/office/drawing/2014/main" id="{29276976-8E24-8C40-ADFF-40F8B1E0CB9A}"/>
              </a:ext>
            </a:extLst>
          </p:cNvPr>
          <p:cNvSpPr/>
          <p:nvPr userDrawn="1"/>
        </p:nvSpPr>
        <p:spPr bwMode="grayWhite">
          <a:xfrm rot="16200000">
            <a:off x="7975460" y="2462545"/>
            <a:ext cx="5251281" cy="452696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dirty="0">
                <a:solidFill>
                  <a:schemeClr val="tx1"/>
                </a:solidFill>
                <a:latin typeface="Lora" pitchFamily="2" charset="77"/>
              </a:rPr>
              <a:t> </a:t>
            </a:r>
          </a:p>
        </p:txBody>
      </p:sp>
      <p:sp>
        <p:nvSpPr>
          <p:cNvPr id="8" name="Text Placeholder 7">
            <a:extLst>
              <a:ext uri="{FF2B5EF4-FFF2-40B4-BE49-F238E27FC236}">
                <a16:creationId xmlns:a16="http://schemas.microsoft.com/office/drawing/2014/main" id="{D52DA40C-922A-1D49-BA14-29274E8D8375}"/>
              </a:ext>
            </a:extLst>
          </p:cNvPr>
          <p:cNvSpPr>
            <a:spLocks noGrp="1"/>
          </p:cNvSpPr>
          <p:nvPr>
            <p:ph type="body" sz="quarter" idx="121" hasCustomPrompt="1"/>
          </p:nvPr>
        </p:nvSpPr>
        <p:spPr>
          <a:xfrm>
            <a:off x="8861611" y="3442447"/>
            <a:ext cx="2970027" cy="2473932"/>
          </a:xfrm>
        </p:spPr>
        <p:txBody>
          <a:bodyPr>
            <a:normAutofit/>
          </a:bodyPr>
          <a:lstStyle>
            <a:lvl5pPr marL="6350" marR="0" indent="0" algn="ctr" defTabSz="914400" rtl="0" eaLnBrk="1" fontAlgn="auto" latinLnBrk="0" hangingPunct="1">
              <a:lnSpc>
                <a:spcPct val="90000"/>
              </a:lnSpc>
              <a:spcBef>
                <a:spcPts val="500"/>
              </a:spcBef>
              <a:spcAft>
                <a:spcPts val="0"/>
              </a:spcAft>
              <a:buClrTx/>
              <a:buSzTx/>
              <a:buFont typeface=".AppleSystemUIFont"/>
              <a:buNone/>
              <a:tabLst/>
              <a:defRPr sz="1400"/>
            </a:lvl5pPr>
          </a:lstStyle>
          <a:p>
            <a:pPr lvl="4"/>
            <a:r>
              <a:rPr lang="en-US"/>
              <a:t>Insert agenda text here </a:t>
            </a:r>
          </a:p>
        </p:txBody>
      </p:sp>
    </p:spTree>
    <p:extLst>
      <p:ext uri="{BB962C8B-B14F-4D97-AF65-F5344CB8AC3E}">
        <p14:creationId xmlns:p14="http://schemas.microsoft.com/office/powerpoint/2010/main" val="4056965847"/>
      </p:ext>
    </p:extLst>
  </p:cSld>
  <p:clrMapOvr>
    <a:masterClrMapping/>
  </p:clrMapOvr>
  <p:extLst>
    <p:ext uri="{DCECCB84-F9BA-43D5-87BE-67443E8EF086}">
      <p15:sldGuideLst xmlns:p15="http://schemas.microsoft.com/office/powerpoint/2012/main">
        <p15:guide id="1" pos="3840" userDrawn="1">
          <p15:clr>
            <a:srgbClr val="FBAE40"/>
          </p15:clr>
        </p15:guide>
        <p15:guide id="2" pos="1912" userDrawn="1">
          <p15:clr>
            <a:srgbClr val="FBAE40"/>
          </p15:clr>
        </p15:guide>
        <p15:guide id="3" pos="585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361" y="1222375"/>
            <a:ext cx="5374277" cy="3227904"/>
          </a:xfrm>
        </p:spPr>
        <p:txBody>
          <a:bodyPr anchor="b" anchorCtr="0"/>
          <a:lstStyle>
            <a:lvl1pPr algn="r">
              <a:defRPr sz="3600" baseline="0">
                <a:solidFill>
                  <a:schemeClr val="bg1"/>
                </a:solidFill>
              </a:defRPr>
            </a:lvl1pPr>
          </a:lstStyle>
          <a:p>
            <a:r>
              <a:rPr lang="en-US"/>
              <a:t>Divider slide copy goes here</a:t>
            </a:r>
          </a:p>
        </p:txBody>
      </p:sp>
      <p:sp>
        <p:nvSpPr>
          <p:cNvPr id="14" name="Text Placeholder 6">
            <a:extLst>
              <a:ext uri="{FF2B5EF4-FFF2-40B4-BE49-F238E27FC236}">
                <a16:creationId xmlns:a16="http://schemas.microsoft.com/office/drawing/2014/main" id="{D8BFEDBB-B519-FA49-BDE2-B09CD135B418}"/>
              </a:ext>
            </a:extLst>
          </p:cNvPr>
          <p:cNvSpPr>
            <a:spLocks noGrp="1"/>
          </p:cNvSpPr>
          <p:nvPr>
            <p:ph type="body" sz="quarter" idx="13" hasCustomPrompt="1"/>
          </p:nvPr>
        </p:nvSpPr>
        <p:spPr>
          <a:xfrm>
            <a:off x="8999035" y="4808154"/>
            <a:ext cx="2951913" cy="1871662"/>
          </a:xfrm>
        </p:spPr>
        <p:txBody>
          <a:bodyPr wrap="square" bIns="0" anchor="b" anchorCtr="0">
            <a:noAutofit/>
          </a:bodyPr>
          <a:lstStyle>
            <a:lvl1pPr marL="0" indent="0" algn="r">
              <a:buNone/>
              <a:defRPr sz="15500">
                <a:solidFill>
                  <a:schemeClr val="bg1"/>
                </a:solidFill>
                <a:latin typeface="+mj-lt"/>
              </a:defRPr>
            </a:lvl1pPr>
          </a:lstStyle>
          <a:p>
            <a:pPr lvl="0"/>
            <a:r>
              <a:rPr lang="en-US"/>
              <a:t>X.</a:t>
            </a:r>
          </a:p>
        </p:txBody>
      </p:sp>
      <p:sp>
        <p:nvSpPr>
          <p:cNvPr id="5" name="Picture Placeholder 4">
            <a:extLst>
              <a:ext uri="{FF2B5EF4-FFF2-40B4-BE49-F238E27FC236}">
                <a16:creationId xmlns:a16="http://schemas.microsoft.com/office/drawing/2014/main" id="{CC2B3417-2A69-724B-92A6-BB75754410C7}"/>
              </a:ext>
            </a:extLst>
          </p:cNvPr>
          <p:cNvSpPr>
            <a:spLocks noGrp="1"/>
          </p:cNvSpPr>
          <p:nvPr>
            <p:ph type="pic" sz="quarter" idx="14"/>
          </p:nvPr>
        </p:nvSpPr>
        <p:spPr>
          <a:xfrm>
            <a:off x="0" y="0"/>
            <a:ext cx="6096000" cy="6858000"/>
          </a:xfrm>
          <a:solidFill>
            <a:schemeClr val="bg1">
              <a:lumMod val="85000"/>
            </a:schemeClr>
          </a:solidFill>
        </p:spPr>
        <p:txBody>
          <a:bodyPr anchor="ctr"/>
          <a:lstStyle>
            <a:lvl1pPr algn="ctr">
              <a:defRPr sz="4000">
                <a:solidFill>
                  <a:srgbClr val="FF0000"/>
                </a:solidFill>
              </a:defRPr>
            </a:lvl1pPr>
          </a:lstStyle>
          <a:p>
            <a:r>
              <a:rPr lang="en-GB"/>
              <a:t>Click icon to add picture</a:t>
            </a:r>
            <a:endParaRPr lang="en-US"/>
          </a:p>
        </p:txBody>
      </p:sp>
    </p:spTree>
    <p:extLst>
      <p:ext uri="{BB962C8B-B14F-4D97-AF65-F5344CB8AC3E}">
        <p14:creationId xmlns:p14="http://schemas.microsoft.com/office/powerpoint/2010/main" val="1991434159"/>
      </p:ext>
    </p:extLst>
  </p:cSld>
  <p:clrMapOvr>
    <a:masterClrMapping/>
  </p:clrMapOvr>
  <p:extLst>
    <p:ext uri="{DCECCB84-F9BA-43D5-87BE-67443E8EF086}">
      <p15:sldGuideLst xmlns:p15="http://schemas.microsoft.com/office/powerpoint/2012/main">
        <p15:guide id="1" pos="34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Pull out 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1050-B915-1147-BEEF-0460BC7A259D}"/>
              </a:ext>
            </a:extLst>
          </p:cNvPr>
          <p:cNvSpPr>
            <a:spLocks noGrp="1"/>
          </p:cNvSpPr>
          <p:nvPr>
            <p:ph type="title" hasCustomPrompt="1"/>
          </p:nvPr>
        </p:nvSpPr>
        <p:spPr>
          <a:xfrm>
            <a:off x="363538" y="1544219"/>
            <a:ext cx="8341145" cy="3536827"/>
          </a:xfrm>
        </p:spPr>
        <p:txBody>
          <a:bodyPr anchor="ctr" anchorCtr="0"/>
          <a:lstStyle>
            <a:lvl1pPr algn="l">
              <a:defRPr sz="2400">
                <a:solidFill>
                  <a:schemeClr val="bg1"/>
                </a:solidFill>
              </a:defRPr>
            </a:lvl1pPr>
          </a:lstStyle>
          <a:p>
            <a:r>
              <a:rPr lang="en-US"/>
              <a:t>Long pull out quote goes here.</a:t>
            </a:r>
          </a:p>
        </p:txBody>
      </p:sp>
      <p:pic>
        <p:nvPicPr>
          <p:cNvPr id="6" name="Picture 5">
            <a:extLst>
              <a:ext uri="{FF2B5EF4-FFF2-40B4-BE49-F238E27FC236}">
                <a16:creationId xmlns:a16="http://schemas.microsoft.com/office/drawing/2014/main" id="{BFD9E28F-F6E4-D54C-A89D-01ED5C75EC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60658" y="6200775"/>
            <a:ext cx="370980" cy="430121"/>
          </a:xfrm>
          <a:prstGeom prst="rect">
            <a:avLst/>
          </a:prstGeom>
        </p:spPr>
      </p:pic>
      <p:pic>
        <p:nvPicPr>
          <p:cNvPr id="12" name="Picture Placeholder 8">
            <a:extLst>
              <a:ext uri="{FF2B5EF4-FFF2-40B4-BE49-F238E27FC236}">
                <a16:creationId xmlns:a16="http://schemas.microsoft.com/office/drawing/2014/main" id="{9035FE75-F813-2D48-83E4-EB7FBEB3A25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8969000" y="264762"/>
            <a:ext cx="2561011" cy="2558914"/>
          </a:xfrm>
          <a:prstGeom prst="ellipse">
            <a:avLst/>
          </a:prstGeom>
          <a:noFill/>
        </p:spPr>
      </p:pic>
    </p:spTree>
    <p:extLst>
      <p:ext uri="{BB962C8B-B14F-4D97-AF65-F5344CB8AC3E}">
        <p14:creationId xmlns:p14="http://schemas.microsoft.com/office/powerpoint/2010/main" val="317476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Pull out Quot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1050-B915-1147-BEEF-0460BC7A259D}"/>
              </a:ext>
            </a:extLst>
          </p:cNvPr>
          <p:cNvSpPr>
            <a:spLocks noGrp="1"/>
          </p:cNvSpPr>
          <p:nvPr>
            <p:ph type="title" hasCustomPrompt="1"/>
          </p:nvPr>
        </p:nvSpPr>
        <p:spPr>
          <a:xfrm>
            <a:off x="363538" y="1967696"/>
            <a:ext cx="8341145" cy="3113350"/>
          </a:xfrm>
        </p:spPr>
        <p:txBody>
          <a:bodyPr anchor="ctr" anchorCtr="0"/>
          <a:lstStyle>
            <a:lvl1pPr algn="l">
              <a:defRPr sz="2400">
                <a:solidFill>
                  <a:schemeClr val="tx1"/>
                </a:solidFill>
              </a:defRPr>
            </a:lvl1pPr>
          </a:lstStyle>
          <a:p>
            <a:r>
              <a:rPr lang="en-US"/>
              <a:t>Long pull out quote goes here.</a:t>
            </a:r>
          </a:p>
        </p:txBody>
      </p:sp>
      <p:pic>
        <p:nvPicPr>
          <p:cNvPr id="6" name="Picture 5">
            <a:extLst>
              <a:ext uri="{FF2B5EF4-FFF2-40B4-BE49-F238E27FC236}">
                <a16:creationId xmlns:a16="http://schemas.microsoft.com/office/drawing/2014/main" id="{BFD9E28F-F6E4-D54C-A89D-01ED5C75EC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60658" y="6200775"/>
            <a:ext cx="370980" cy="430121"/>
          </a:xfrm>
          <a:prstGeom prst="rect">
            <a:avLst/>
          </a:prstGeom>
        </p:spPr>
      </p:pic>
      <p:sp>
        <p:nvSpPr>
          <p:cNvPr id="12" name="Title 9">
            <a:extLst>
              <a:ext uri="{FF2B5EF4-FFF2-40B4-BE49-F238E27FC236}">
                <a16:creationId xmlns:a16="http://schemas.microsoft.com/office/drawing/2014/main" id="{4D9D664D-08A4-8E41-9E8D-96739C08030E}"/>
              </a:ext>
            </a:extLst>
          </p:cNvPr>
          <p:cNvSpPr txBox="1">
            <a:spLocks/>
          </p:cNvSpPr>
          <p:nvPr userDrawn="1"/>
        </p:nvSpPr>
        <p:spPr>
          <a:xfrm>
            <a:off x="370114" y="378029"/>
            <a:ext cx="8616293" cy="114597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baseline="0">
                <a:solidFill>
                  <a:schemeClr val="bg1"/>
                </a:solidFill>
                <a:latin typeface="+mj-lt"/>
                <a:ea typeface="+mj-ea"/>
                <a:cs typeface="+mj-cs"/>
              </a:defRPr>
            </a:lvl1pPr>
          </a:lstStyle>
          <a:p>
            <a:r>
              <a:rPr lang="en-US">
                <a:solidFill>
                  <a:schemeClr val="tx1"/>
                </a:solidFill>
              </a:rPr>
              <a:t>Click to edit </a:t>
            </a:r>
            <a:br>
              <a:rPr lang="en-US">
                <a:solidFill>
                  <a:schemeClr val="tx1"/>
                </a:solidFill>
              </a:rPr>
            </a:br>
            <a:r>
              <a:rPr lang="en-US">
                <a:solidFill>
                  <a:schemeClr val="tx1"/>
                </a:solidFill>
              </a:rPr>
              <a:t>Master </a:t>
            </a:r>
            <a:br>
              <a:rPr lang="en-US">
                <a:solidFill>
                  <a:schemeClr val="tx1"/>
                </a:solidFill>
              </a:rPr>
            </a:br>
            <a:r>
              <a:rPr lang="en-US">
                <a:solidFill>
                  <a:schemeClr val="tx1"/>
                </a:solidFill>
              </a:rPr>
              <a:t>title style</a:t>
            </a:r>
          </a:p>
        </p:txBody>
      </p:sp>
      <p:pic>
        <p:nvPicPr>
          <p:cNvPr id="17" name="Picture Placeholder 8">
            <a:extLst>
              <a:ext uri="{FF2B5EF4-FFF2-40B4-BE49-F238E27FC236}">
                <a16:creationId xmlns:a16="http://schemas.microsoft.com/office/drawing/2014/main" id="{7BA8252C-693D-A542-8845-652A6F3336B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8969000" y="264762"/>
            <a:ext cx="2561011" cy="2558914"/>
          </a:xfrm>
          <a:prstGeom prst="ellipse">
            <a:avLst/>
          </a:prstGeom>
          <a:noFill/>
        </p:spPr>
      </p:pic>
    </p:spTree>
    <p:extLst>
      <p:ext uri="{BB962C8B-B14F-4D97-AF65-F5344CB8AC3E}">
        <p14:creationId xmlns:p14="http://schemas.microsoft.com/office/powerpoint/2010/main" val="61422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ro numb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1050-B915-1147-BEEF-0460BC7A259D}"/>
              </a:ext>
            </a:extLst>
          </p:cNvPr>
          <p:cNvSpPr>
            <a:spLocks noGrp="1"/>
          </p:cNvSpPr>
          <p:nvPr>
            <p:ph type="title" hasCustomPrompt="1"/>
          </p:nvPr>
        </p:nvSpPr>
        <p:spPr>
          <a:xfrm>
            <a:off x="839789" y="3417216"/>
            <a:ext cx="7832872" cy="1871662"/>
          </a:xfrm>
        </p:spPr>
        <p:txBody>
          <a:bodyPr anchor="t" anchorCtr="0"/>
          <a:lstStyle>
            <a:lvl1pPr algn="l">
              <a:defRPr sz="3600">
                <a:solidFill>
                  <a:schemeClr val="bg1"/>
                </a:solidFill>
              </a:defRPr>
            </a:lvl1pPr>
          </a:lstStyle>
          <a:p>
            <a:r>
              <a:rPr lang="en-US"/>
              <a:t>Short pull out quote goes here.</a:t>
            </a:r>
          </a:p>
        </p:txBody>
      </p:sp>
      <p:sp>
        <p:nvSpPr>
          <p:cNvPr id="6" name="Text Placeholder 6">
            <a:extLst>
              <a:ext uri="{FF2B5EF4-FFF2-40B4-BE49-F238E27FC236}">
                <a16:creationId xmlns:a16="http://schemas.microsoft.com/office/drawing/2014/main" id="{61366DAC-1F5B-754C-BA9C-A6E6F2B43D08}"/>
              </a:ext>
            </a:extLst>
          </p:cNvPr>
          <p:cNvSpPr>
            <a:spLocks noGrp="1"/>
          </p:cNvSpPr>
          <p:nvPr>
            <p:ph type="body" sz="quarter" idx="13" hasCustomPrompt="1"/>
          </p:nvPr>
        </p:nvSpPr>
        <p:spPr>
          <a:xfrm>
            <a:off x="839788" y="1283506"/>
            <a:ext cx="2951913" cy="1871662"/>
          </a:xfrm>
        </p:spPr>
        <p:txBody>
          <a:bodyPr wrap="square" bIns="0" anchor="b" anchorCtr="0">
            <a:noAutofit/>
          </a:bodyPr>
          <a:lstStyle>
            <a:lvl1pPr marL="0" indent="0" algn="l">
              <a:buNone/>
              <a:defRPr sz="15500">
                <a:solidFill>
                  <a:schemeClr val="bg1"/>
                </a:solidFill>
                <a:latin typeface="Montserrat" panose="02000505000000020004" pitchFamily="2" charset="77"/>
              </a:defRPr>
            </a:lvl1pPr>
          </a:lstStyle>
          <a:p>
            <a:pPr lvl="0"/>
            <a:r>
              <a:rPr lang="en-US"/>
              <a:t>X.</a:t>
            </a:r>
          </a:p>
        </p:txBody>
      </p:sp>
      <p:pic>
        <p:nvPicPr>
          <p:cNvPr id="7" name="Picture 6">
            <a:extLst>
              <a:ext uri="{FF2B5EF4-FFF2-40B4-BE49-F238E27FC236}">
                <a16:creationId xmlns:a16="http://schemas.microsoft.com/office/drawing/2014/main" id="{EB4941C9-042F-E440-916C-D3D957DD22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60658" y="6200775"/>
            <a:ext cx="370980" cy="430121"/>
          </a:xfrm>
          <a:prstGeom prst="rect">
            <a:avLst/>
          </a:prstGeom>
        </p:spPr>
      </p:pic>
      <p:sp>
        <p:nvSpPr>
          <p:cNvPr id="19" name="Footer Placeholder 4">
            <a:extLst>
              <a:ext uri="{FF2B5EF4-FFF2-40B4-BE49-F238E27FC236}">
                <a16:creationId xmlns:a16="http://schemas.microsoft.com/office/drawing/2014/main" id="{E132C869-F43A-634F-8540-E1B7D94F3808}"/>
              </a:ext>
            </a:extLst>
          </p:cNvPr>
          <p:cNvSpPr>
            <a:spLocks noGrp="1"/>
          </p:cNvSpPr>
          <p:nvPr>
            <p:ph type="ftr" sz="quarter" idx="3"/>
          </p:nvPr>
        </p:nvSpPr>
        <p:spPr>
          <a:xfrm>
            <a:off x="8304243" y="6345237"/>
            <a:ext cx="2608391" cy="176707"/>
          </a:xfrm>
          <a:prstGeom prst="rect">
            <a:avLst/>
          </a:prstGeom>
        </p:spPr>
        <p:txBody>
          <a:bodyPr vert="horz" wrap="square" lIns="0" tIns="0" rIns="0" bIns="0" rtlCol="0" anchor="b" anchorCtr="0"/>
          <a:lstStyle>
            <a:lvl1pPr algn="r">
              <a:defRPr sz="1000">
                <a:solidFill>
                  <a:schemeClr val="bg1"/>
                </a:solidFill>
                <a:latin typeface="+mn-lt"/>
                <a:ea typeface="Open Sans" panose="020B0606030504020204" pitchFamily="34" charset="0"/>
                <a:cs typeface="Open Sans" panose="020B0606030504020204" pitchFamily="34" charset="0"/>
              </a:defRPr>
            </a:lvl1pPr>
          </a:lstStyle>
          <a:p>
            <a:r>
              <a:rPr lang="en-US"/>
              <a:t>Document title</a:t>
            </a:r>
          </a:p>
        </p:txBody>
      </p:sp>
      <p:sp>
        <p:nvSpPr>
          <p:cNvPr id="20" name="Slide Number Placeholder 5">
            <a:extLst>
              <a:ext uri="{FF2B5EF4-FFF2-40B4-BE49-F238E27FC236}">
                <a16:creationId xmlns:a16="http://schemas.microsoft.com/office/drawing/2014/main" id="{EAF818F5-F1E6-D545-B031-FF720F69E88A}"/>
              </a:ext>
            </a:extLst>
          </p:cNvPr>
          <p:cNvSpPr>
            <a:spLocks noGrp="1"/>
          </p:cNvSpPr>
          <p:nvPr>
            <p:ph type="sldNum" sz="quarter" idx="4"/>
          </p:nvPr>
        </p:nvSpPr>
        <p:spPr>
          <a:xfrm>
            <a:off x="11016883" y="6345771"/>
            <a:ext cx="335330" cy="178853"/>
          </a:xfrm>
          <a:prstGeom prst="rect">
            <a:avLst/>
          </a:prstGeom>
        </p:spPr>
        <p:txBody>
          <a:bodyPr vert="horz" wrap="square" lIns="0" tIns="0" rIns="0" bIns="0" rtlCol="0" anchor="b" anchorCtr="0"/>
          <a:lstStyle>
            <a:lvl1pPr algn="r">
              <a:defRPr sz="1000">
                <a:solidFill>
                  <a:schemeClr val="bg1"/>
                </a:solidFill>
                <a:latin typeface="+mn-lt"/>
                <a:ea typeface="Open Sans" panose="020B0606030504020204" pitchFamily="34" charset="0"/>
                <a:cs typeface="Open Sans" panose="020B0606030504020204" pitchFamily="34" charset="0"/>
              </a:defRPr>
            </a:lvl1pPr>
          </a:lstStyle>
          <a:p>
            <a:fld id="{7952EF3B-5CB1-1C4B-8BB2-74B288069C27}" type="slidenum">
              <a:rPr lang="en-US" smtClean="0"/>
              <a:pPr/>
              <a:t>‹#›</a:t>
            </a:fld>
            <a:endParaRPr lang="en-US"/>
          </a:p>
        </p:txBody>
      </p:sp>
    </p:spTree>
    <p:extLst>
      <p:ext uri="{BB962C8B-B14F-4D97-AF65-F5344CB8AC3E}">
        <p14:creationId xmlns:p14="http://schemas.microsoft.com/office/powerpoint/2010/main" val="3266294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 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75095-6D7E-984D-B0F7-E7124DB04861}"/>
              </a:ext>
            </a:extLst>
          </p:cNvPr>
          <p:cNvSpPr>
            <a:spLocks noGrp="1"/>
          </p:cNvSpPr>
          <p:nvPr>
            <p:ph idx="1"/>
          </p:nvPr>
        </p:nvSpPr>
        <p:spPr>
          <a:xfrm>
            <a:off x="370114" y="2024063"/>
            <a:ext cx="11461524" cy="4176712"/>
          </a:xfrm>
        </p:spPr>
        <p:txBody>
          <a:bodyPr/>
          <a:lstStyle>
            <a:lvl2pPr>
              <a:defRPr>
                <a:latin typeface="+mn-lt"/>
              </a:defRPr>
            </a:lvl2pPr>
            <a:lvl3pPr>
              <a:defRPr>
                <a:latin typeface="+mn-lt"/>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77297F35-3A8E-FD4C-B205-90EFBCDB1BBD}"/>
              </a:ext>
            </a:extLst>
          </p:cNvPr>
          <p:cNvSpPr>
            <a:spLocks noGrp="1"/>
          </p:cNvSpPr>
          <p:nvPr>
            <p:ph type="body" sz="quarter" idx="18" hasCustomPrompt="1"/>
          </p:nvPr>
        </p:nvSpPr>
        <p:spPr>
          <a:xfrm>
            <a:off x="9502332" y="378029"/>
            <a:ext cx="2329306" cy="387059"/>
          </a:xfrm>
          <a:prstGeom prst="roundRect">
            <a:avLst>
              <a:gd name="adj" fmla="val 50000"/>
            </a:avLst>
          </a:prstGeom>
          <a:ln w="28575">
            <a:solidFill>
              <a:schemeClr val="accent1"/>
            </a:solidFill>
          </a:ln>
        </p:spPr>
        <p:txBody>
          <a:bodyPr tIns="36000" anchor="ctr">
            <a:noAutofit/>
          </a:bodyPr>
          <a:lstStyle>
            <a:lvl1pPr marL="0" indent="0" algn="ctr">
              <a:buNone/>
              <a:defRPr sz="1200" b="1">
                <a:solidFill>
                  <a:schemeClr val="accent1"/>
                </a:solidFill>
              </a:defRPr>
            </a:lvl1pPr>
          </a:lstStyle>
          <a:p>
            <a:pPr lvl="0"/>
            <a:r>
              <a:rPr lang="en-US"/>
              <a:t>EDIT MASTER TEXT STYLES</a:t>
            </a:r>
          </a:p>
        </p:txBody>
      </p:sp>
      <p:sp>
        <p:nvSpPr>
          <p:cNvPr id="10" name="Title 9">
            <a:extLst>
              <a:ext uri="{FF2B5EF4-FFF2-40B4-BE49-F238E27FC236}">
                <a16:creationId xmlns:a16="http://schemas.microsoft.com/office/drawing/2014/main" id="{5D81A531-CE2E-DA4D-8009-09620FA7FF6F}"/>
              </a:ext>
            </a:extLst>
          </p:cNvPr>
          <p:cNvSpPr>
            <a:spLocks noGrp="1"/>
          </p:cNvSpPr>
          <p:nvPr>
            <p:ph type="title" hasCustomPrompt="1"/>
          </p:nvPr>
        </p:nvSpPr>
        <p:spPr>
          <a:xfrm>
            <a:off x="360362" y="378029"/>
            <a:ext cx="8956766" cy="1145971"/>
          </a:xfrm>
        </p:spPr>
        <p:txBody>
          <a:bodyPr/>
          <a:lstStyle/>
          <a:p>
            <a:r>
              <a:rPr lang="en-US"/>
              <a:t>Click to edit </a:t>
            </a:r>
            <a:br>
              <a:rPr lang="en-US"/>
            </a:br>
            <a:r>
              <a:rPr lang="en-US"/>
              <a:t>Master </a:t>
            </a:r>
            <a:br>
              <a:rPr lang="en-US"/>
            </a:br>
            <a:r>
              <a:rPr lang="en-US"/>
              <a:t>title style</a:t>
            </a:r>
          </a:p>
        </p:txBody>
      </p:sp>
      <p:sp>
        <p:nvSpPr>
          <p:cNvPr id="11" name="Footer Placeholder 10">
            <a:extLst>
              <a:ext uri="{FF2B5EF4-FFF2-40B4-BE49-F238E27FC236}">
                <a16:creationId xmlns:a16="http://schemas.microsoft.com/office/drawing/2014/main" id="{5E2BD94A-1B87-3041-BD44-BC3F4531C7C8}"/>
              </a:ext>
            </a:extLst>
          </p:cNvPr>
          <p:cNvSpPr>
            <a:spLocks noGrp="1"/>
          </p:cNvSpPr>
          <p:nvPr>
            <p:ph type="ftr" sz="quarter" idx="19"/>
          </p:nvPr>
        </p:nvSpPr>
        <p:spPr/>
        <p:txBody>
          <a:bodyPr/>
          <a:lstStyle/>
          <a:p>
            <a:r>
              <a:rPr lang="en-US"/>
              <a:t>Document title</a:t>
            </a:r>
          </a:p>
        </p:txBody>
      </p:sp>
      <p:sp>
        <p:nvSpPr>
          <p:cNvPr id="12" name="Slide Number Placeholder 11">
            <a:extLst>
              <a:ext uri="{FF2B5EF4-FFF2-40B4-BE49-F238E27FC236}">
                <a16:creationId xmlns:a16="http://schemas.microsoft.com/office/drawing/2014/main" id="{02D1176D-E403-3F4E-92F4-16AC7DAC83A4}"/>
              </a:ext>
            </a:extLst>
          </p:cNvPr>
          <p:cNvSpPr>
            <a:spLocks noGrp="1"/>
          </p:cNvSpPr>
          <p:nvPr>
            <p:ph type="sldNum" sz="quarter" idx="20"/>
          </p:nvPr>
        </p:nvSpPr>
        <p:spPr/>
        <p:txBody>
          <a:bodyPr/>
          <a:lstStyle/>
          <a:p>
            <a:fld id="{7952EF3B-5CB1-1C4B-8BB2-74B288069C27}" type="slidenum">
              <a:rPr lang="en-US" smtClean="0"/>
              <a:pPr/>
              <a:t>‹#›</a:t>
            </a:fld>
            <a:endParaRPr lang="en-US"/>
          </a:p>
        </p:txBody>
      </p:sp>
      <p:sp>
        <p:nvSpPr>
          <p:cNvPr id="14" name="Text Placeholder 13">
            <a:extLst>
              <a:ext uri="{FF2B5EF4-FFF2-40B4-BE49-F238E27FC236}">
                <a16:creationId xmlns:a16="http://schemas.microsoft.com/office/drawing/2014/main" id="{E4A89B29-BF2F-5B48-83FB-95B6FC197A86}"/>
              </a:ext>
            </a:extLst>
          </p:cNvPr>
          <p:cNvSpPr>
            <a:spLocks noGrp="1"/>
          </p:cNvSpPr>
          <p:nvPr>
            <p:ph type="body" sz="quarter" idx="21"/>
          </p:nvPr>
        </p:nvSpPr>
        <p:spPr>
          <a:xfrm>
            <a:off x="363538" y="1618343"/>
            <a:ext cx="11468100" cy="297770"/>
          </a:xfrm>
        </p:spPr>
        <p:txBody>
          <a:bodyPr>
            <a:noAutofit/>
          </a:bodyPr>
          <a:lstStyle>
            <a:lvl1pPr marL="0" indent="0">
              <a:buNone/>
              <a:defRPr sz="1600" b="1">
                <a:solidFill>
                  <a:schemeClr val="accent1"/>
                </a:solidFill>
                <a:latin typeface="+mj-lt"/>
              </a:defRPr>
            </a:lvl1pPr>
          </a:lstStyle>
          <a:p>
            <a:pPr lvl="0"/>
            <a:r>
              <a:rPr lang="en-GB"/>
              <a:t>Click to edit Master text styles</a:t>
            </a:r>
          </a:p>
        </p:txBody>
      </p:sp>
      <p:sp>
        <p:nvSpPr>
          <p:cNvPr id="16" name="Text Placeholder 15">
            <a:extLst>
              <a:ext uri="{FF2B5EF4-FFF2-40B4-BE49-F238E27FC236}">
                <a16:creationId xmlns:a16="http://schemas.microsoft.com/office/drawing/2014/main" id="{34999B5F-A03E-E441-BC41-03ABB2D2A486}"/>
              </a:ext>
            </a:extLst>
          </p:cNvPr>
          <p:cNvSpPr>
            <a:spLocks noGrp="1"/>
          </p:cNvSpPr>
          <p:nvPr>
            <p:ph type="body" sz="quarter" idx="22" hasCustomPrompt="1"/>
          </p:nvPr>
        </p:nvSpPr>
        <p:spPr>
          <a:xfrm>
            <a:off x="369888" y="6345238"/>
            <a:ext cx="7816850" cy="176707"/>
          </a:xfrm>
        </p:spPr>
        <p:txBody>
          <a:bodyPr anchor="b">
            <a:noAutofit/>
          </a:bodyPr>
          <a:lstStyle>
            <a:lvl1pPr marL="0" indent="0">
              <a:buNone/>
              <a:defRPr sz="1000"/>
            </a:lvl1pPr>
          </a:lstStyle>
          <a:p>
            <a:pPr lvl="0"/>
            <a:r>
              <a:rPr lang="en-US"/>
              <a:t>Source: Source information goes here</a:t>
            </a:r>
          </a:p>
        </p:txBody>
      </p:sp>
      <p:pic>
        <p:nvPicPr>
          <p:cNvPr id="17" name="Picture 16">
            <a:extLst>
              <a:ext uri="{FF2B5EF4-FFF2-40B4-BE49-F238E27FC236}">
                <a16:creationId xmlns:a16="http://schemas.microsoft.com/office/drawing/2014/main" id="{80E57065-79DB-1F47-9F1C-EA67A4FE5F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5542" y="6258879"/>
            <a:ext cx="246096" cy="285329"/>
          </a:xfrm>
          <a:prstGeom prst="rect">
            <a:avLst/>
          </a:prstGeom>
        </p:spPr>
      </p:pic>
    </p:spTree>
    <p:extLst>
      <p:ext uri="{BB962C8B-B14F-4D97-AF65-F5344CB8AC3E}">
        <p14:creationId xmlns:p14="http://schemas.microsoft.com/office/powerpoint/2010/main" val="51759882"/>
      </p:ext>
    </p:extLst>
  </p:cSld>
  <p:clrMapOvr>
    <a:masterClrMapping/>
  </p:clrMapOvr>
  <p:extLst>
    <p:ext uri="{DCECCB84-F9BA-43D5-87BE-67443E8EF086}">
      <p15:sldGuideLst xmlns:p15="http://schemas.microsoft.com/office/powerpoint/2012/main">
        <p15:guide id="1" orient="horz" pos="1275">
          <p15:clr>
            <a:srgbClr val="FBAE40"/>
          </p15:clr>
        </p15:guide>
        <p15:guide id="2" orient="horz" pos="101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 - Blue">
    <p:bg bwMode="invGray">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75095-6D7E-984D-B0F7-E7124DB04861}"/>
              </a:ext>
            </a:extLst>
          </p:cNvPr>
          <p:cNvSpPr>
            <a:spLocks noGrp="1"/>
          </p:cNvSpPr>
          <p:nvPr>
            <p:ph idx="1"/>
          </p:nvPr>
        </p:nvSpPr>
        <p:spPr>
          <a:xfrm>
            <a:off x="370114" y="2024063"/>
            <a:ext cx="11461524" cy="4176712"/>
          </a:xfrm>
        </p:spPr>
        <p:txBody>
          <a:bodyPr/>
          <a:lstStyle>
            <a:lvl1pPr>
              <a:defRPr>
                <a:solidFill>
                  <a:schemeClr val="bg1"/>
                </a:solidFill>
              </a:defRPr>
            </a:lvl1pPr>
            <a:lvl2pPr>
              <a:defRPr>
                <a:solidFill>
                  <a:schemeClr val="bg1"/>
                </a:solidFill>
                <a:latin typeface="+mn-lt"/>
              </a:defRPr>
            </a:lvl2pPr>
            <a:lvl3pPr>
              <a:defRPr>
                <a:solidFill>
                  <a:schemeClr val="bg1"/>
                </a:solidFill>
                <a:latin typeface="+mn-lt"/>
              </a:defRPr>
            </a:lvl3pPr>
            <a:lvl4pPr>
              <a:defRPr>
                <a:solidFill>
                  <a:schemeClr val="accent3"/>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77297F35-3A8E-FD4C-B205-90EFBCDB1BBD}"/>
              </a:ext>
            </a:extLst>
          </p:cNvPr>
          <p:cNvSpPr>
            <a:spLocks noGrp="1"/>
          </p:cNvSpPr>
          <p:nvPr>
            <p:ph type="body" sz="quarter" idx="18" hasCustomPrompt="1"/>
          </p:nvPr>
        </p:nvSpPr>
        <p:spPr>
          <a:xfrm>
            <a:off x="9502332" y="378029"/>
            <a:ext cx="2329306" cy="387059"/>
          </a:xfrm>
          <a:prstGeom prst="roundRect">
            <a:avLst>
              <a:gd name="adj" fmla="val 50000"/>
            </a:avLst>
          </a:prstGeom>
          <a:ln w="28575">
            <a:solidFill>
              <a:schemeClr val="bg1"/>
            </a:solidFill>
          </a:ln>
        </p:spPr>
        <p:txBody>
          <a:bodyPr tIns="36000" anchor="ctr">
            <a:noAutofit/>
          </a:bodyPr>
          <a:lstStyle>
            <a:lvl1pPr marL="0" indent="0" algn="ctr">
              <a:buNone/>
              <a:defRPr sz="1200" b="1">
                <a:solidFill>
                  <a:schemeClr val="bg1"/>
                </a:solidFill>
              </a:defRPr>
            </a:lvl1pPr>
          </a:lstStyle>
          <a:p>
            <a:pPr lvl="0"/>
            <a:r>
              <a:rPr lang="en-US"/>
              <a:t>EDIT MASTER TEXT STYLES</a:t>
            </a:r>
          </a:p>
        </p:txBody>
      </p:sp>
      <p:sp>
        <p:nvSpPr>
          <p:cNvPr id="10" name="Title 9">
            <a:extLst>
              <a:ext uri="{FF2B5EF4-FFF2-40B4-BE49-F238E27FC236}">
                <a16:creationId xmlns:a16="http://schemas.microsoft.com/office/drawing/2014/main" id="{5D81A531-CE2E-DA4D-8009-09620FA7FF6F}"/>
              </a:ext>
            </a:extLst>
          </p:cNvPr>
          <p:cNvSpPr>
            <a:spLocks noGrp="1"/>
          </p:cNvSpPr>
          <p:nvPr>
            <p:ph type="title" hasCustomPrompt="1"/>
          </p:nvPr>
        </p:nvSpPr>
        <p:spPr>
          <a:xfrm>
            <a:off x="370114" y="378029"/>
            <a:ext cx="8616293" cy="1145971"/>
          </a:xfrm>
        </p:spPr>
        <p:txBody>
          <a:bodyPr/>
          <a:lstStyle>
            <a:lvl1pPr>
              <a:defRPr>
                <a:solidFill>
                  <a:schemeClr val="bg1"/>
                </a:solidFill>
              </a:defRPr>
            </a:lvl1pPr>
          </a:lstStyle>
          <a:p>
            <a:r>
              <a:rPr lang="en-US"/>
              <a:t>Click to edit </a:t>
            </a:r>
            <a:br>
              <a:rPr lang="en-US"/>
            </a:br>
            <a:r>
              <a:rPr lang="en-US"/>
              <a:t>Master </a:t>
            </a:r>
            <a:br>
              <a:rPr lang="en-US"/>
            </a:br>
            <a:r>
              <a:rPr lang="en-US"/>
              <a:t>title style</a:t>
            </a:r>
          </a:p>
        </p:txBody>
      </p:sp>
      <p:sp>
        <p:nvSpPr>
          <p:cNvPr id="11" name="Footer Placeholder 10">
            <a:extLst>
              <a:ext uri="{FF2B5EF4-FFF2-40B4-BE49-F238E27FC236}">
                <a16:creationId xmlns:a16="http://schemas.microsoft.com/office/drawing/2014/main" id="{5E2BD94A-1B87-3041-BD44-BC3F4531C7C8}"/>
              </a:ext>
            </a:extLst>
          </p:cNvPr>
          <p:cNvSpPr>
            <a:spLocks noGrp="1"/>
          </p:cNvSpPr>
          <p:nvPr>
            <p:ph type="ftr" sz="quarter" idx="19"/>
          </p:nvPr>
        </p:nvSpPr>
        <p:spPr/>
        <p:txBody>
          <a:bodyPr/>
          <a:lstStyle>
            <a:lvl1pPr>
              <a:defRPr>
                <a:solidFill>
                  <a:schemeClr val="bg1">
                    <a:lumMod val="85000"/>
                  </a:schemeClr>
                </a:solidFill>
              </a:defRPr>
            </a:lvl1pPr>
          </a:lstStyle>
          <a:p>
            <a:r>
              <a:rPr lang="en-US"/>
              <a:t>Document title</a:t>
            </a:r>
          </a:p>
        </p:txBody>
      </p:sp>
      <p:sp>
        <p:nvSpPr>
          <p:cNvPr id="12" name="Slide Number Placeholder 11">
            <a:extLst>
              <a:ext uri="{FF2B5EF4-FFF2-40B4-BE49-F238E27FC236}">
                <a16:creationId xmlns:a16="http://schemas.microsoft.com/office/drawing/2014/main" id="{02D1176D-E403-3F4E-92F4-16AC7DAC83A4}"/>
              </a:ext>
            </a:extLst>
          </p:cNvPr>
          <p:cNvSpPr>
            <a:spLocks noGrp="1"/>
          </p:cNvSpPr>
          <p:nvPr>
            <p:ph type="sldNum" sz="quarter" idx="20"/>
          </p:nvPr>
        </p:nvSpPr>
        <p:spPr/>
        <p:txBody>
          <a:bodyPr/>
          <a:lstStyle>
            <a:lvl1pPr>
              <a:defRPr>
                <a:solidFill>
                  <a:schemeClr val="bg1">
                    <a:lumMod val="85000"/>
                  </a:schemeClr>
                </a:solidFill>
              </a:defRPr>
            </a:lvl1pPr>
          </a:lstStyle>
          <a:p>
            <a:fld id="{7952EF3B-5CB1-1C4B-8BB2-74B288069C27}" type="slidenum">
              <a:rPr lang="en-US" smtClean="0"/>
              <a:pPr/>
              <a:t>‹#›</a:t>
            </a:fld>
            <a:endParaRPr lang="en-US"/>
          </a:p>
        </p:txBody>
      </p:sp>
      <p:sp>
        <p:nvSpPr>
          <p:cNvPr id="14" name="Text Placeholder 13">
            <a:extLst>
              <a:ext uri="{FF2B5EF4-FFF2-40B4-BE49-F238E27FC236}">
                <a16:creationId xmlns:a16="http://schemas.microsoft.com/office/drawing/2014/main" id="{E4A89B29-BF2F-5B48-83FB-95B6FC197A86}"/>
              </a:ext>
            </a:extLst>
          </p:cNvPr>
          <p:cNvSpPr>
            <a:spLocks noGrp="1"/>
          </p:cNvSpPr>
          <p:nvPr>
            <p:ph type="body" sz="quarter" idx="21"/>
          </p:nvPr>
        </p:nvSpPr>
        <p:spPr>
          <a:xfrm>
            <a:off x="363538" y="1618343"/>
            <a:ext cx="11468100" cy="297770"/>
          </a:xfrm>
        </p:spPr>
        <p:txBody>
          <a:bodyPr/>
          <a:lstStyle>
            <a:lvl1pPr marL="0" indent="0">
              <a:buNone/>
              <a:defRPr sz="1600" b="1">
                <a:solidFill>
                  <a:schemeClr val="accent3"/>
                </a:solidFill>
                <a:latin typeface="+mj-lt"/>
              </a:defRPr>
            </a:lvl1pPr>
          </a:lstStyle>
          <a:p>
            <a:pPr lvl="0"/>
            <a:r>
              <a:rPr lang="en-GB"/>
              <a:t>Click to edit Master text styles</a:t>
            </a:r>
          </a:p>
        </p:txBody>
      </p:sp>
      <p:sp>
        <p:nvSpPr>
          <p:cNvPr id="16" name="Text Placeholder 15">
            <a:extLst>
              <a:ext uri="{FF2B5EF4-FFF2-40B4-BE49-F238E27FC236}">
                <a16:creationId xmlns:a16="http://schemas.microsoft.com/office/drawing/2014/main" id="{34999B5F-A03E-E441-BC41-03ABB2D2A486}"/>
              </a:ext>
            </a:extLst>
          </p:cNvPr>
          <p:cNvSpPr>
            <a:spLocks noGrp="1"/>
          </p:cNvSpPr>
          <p:nvPr>
            <p:ph type="body" sz="quarter" idx="22" hasCustomPrompt="1"/>
          </p:nvPr>
        </p:nvSpPr>
        <p:spPr>
          <a:xfrm>
            <a:off x="369888" y="6345238"/>
            <a:ext cx="7816850" cy="176707"/>
          </a:xfrm>
        </p:spPr>
        <p:txBody>
          <a:bodyPr anchor="b">
            <a:noAutofit/>
          </a:bodyPr>
          <a:lstStyle>
            <a:lvl1pPr marL="0" indent="0">
              <a:buNone/>
              <a:defRPr sz="1000">
                <a:solidFill>
                  <a:schemeClr val="bg1">
                    <a:lumMod val="85000"/>
                  </a:schemeClr>
                </a:solidFill>
              </a:defRPr>
            </a:lvl1pPr>
          </a:lstStyle>
          <a:p>
            <a:pPr lvl="0"/>
            <a:r>
              <a:rPr lang="en-US"/>
              <a:t>Source: Source information goes here</a:t>
            </a:r>
          </a:p>
        </p:txBody>
      </p:sp>
      <p:pic>
        <p:nvPicPr>
          <p:cNvPr id="13" name="Picture 12">
            <a:extLst>
              <a:ext uri="{FF2B5EF4-FFF2-40B4-BE49-F238E27FC236}">
                <a16:creationId xmlns:a16="http://schemas.microsoft.com/office/drawing/2014/main" id="{4EEE0AE2-3741-9448-A3DF-0C07B30EE53B}"/>
              </a:ext>
            </a:extLst>
          </p:cNvPr>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1585542" y="6258879"/>
            <a:ext cx="246096" cy="285329"/>
          </a:xfrm>
          <a:prstGeom prst="rect">
            <a:avLst/>
          </a:prstGeom>
        </p:spPr>
      </p:pic>
    </p:spTree>
    <p:extLst>
      <p:ext uri="{BB962C8B-B14F-4D97-AF65-F5344CB8AC3E}">
        <p14:creationId xmlns:p14="http://schemas.microsoft.com/office/powerpoint/2010/main" val="2056590654"/>
      </p:ext>
    </p:extLst>
  </p:cSld>
  <p:clrMapOvr>
    <a:masterClrMapping/>
  </p:clrMapOvr>
  <p:extLst>
    <p:ext uri="{DCECCB84-F9BA-43D5-87BE-67443E8EF086}">
      <p15:sldGuideLst xmlns:p15="http://schemas.microsoft.com/office/powerpoint/2012/main">
        <p15:guide id="1" orient="horz" pos="1275">
          <p15:clr>
            <a:srgbClr val="FBAE40"/>
          </p15:clr>
        </p15:guide>
        <p15:guide id="2" orient="horz" pos="101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Content - Green">
    <p:bg bwMode="ltGray">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75095-6D7E-984D-B0F7-E7124DB04861}"/>
              </a:ext>
            </a:extLst>
          </p:cNvPr>
          <p:cNvSpPr>
            <a:spLocks noGrp="1"/>
          </p:cNvSpPr>
          <p:nvPr>
            <p:ph idx="1"/>
          </p:nvPr>
        </p:nvSpPr>
        <p:spPr>
          <a:xfrm>
            <a:off x="370114" y="2024063"/>
            <a:ext cx="11461524" cy="4176712"/>
          </a:xfrm>
        </p:spPr>
        <p:txBody>
          <a:bodyPr/>
          <a:lstStyle>
            <a:lvl1pPr>
              <a:defRPr>
                <a:solidFill>
                  <a:schemeClr val="tx1"/>
                </a:solidFill>
              </a:defRPr>
            </a:lvl1pPr>
            <a:lvl2pPr>
              <a:defRPr>
                <a:solidFill>
                  <a:schemeClr val="tx1"/>
                </a:solidFill>
                <a:latin typeface="+mn-lt"/>
              </a:defRPr>
            </a:lvl2pPr>
            <a:lvl3pPr>
              <a:defRPr>
                <a:solidFill>
                  <a:schemeClr val="tx1"/>
                </a:solidFill>
                <a:latin typeface="+mn-lt"/>
              </a:defRPr>
            </a:lvl3pPr>
            <a:lvl4pPr>
              <a:defRPr>
                <a:solidFill>
                  <a:schemeClr val="tx2"/>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77297F35-3A8E-FD4C-B205-90EFBCDB1BBD}"/>
              </a:ext>
            </a:extLst>
          </p:cNvPr>
          <p:cNvSpPr>
            <a:spLocks noGrp="1"/>
          </p:cNvSpPr>
          <p:nvPr>
            <p:ph type="body" sz="quarter" idx="18" hasCustomPrompt="1"/>
          </p:nvPr>
        </p:nvSpPr>
        <p:spPr>
          <a:xfrm>
            <a:off x="9502332" y="378029"/>
            <a:ext cx="2329306" cy="387059"/>
          </a:xfrm>
          <a:prstGeom prst="roundRect">
            <a:avLst>
              <a:gd name="adj" fmla="val 50000"/>
            </a:avLst>
          </a:prstGeom>
          <a:ln w="28575">
            <a:solidFill>
              <a:schemeClr val="tx2"/>
            </a:solidFill>
          </a:ln>
        </p:spPr>
        <p:txBody>
          <a:bodyPr tIns="36000" anchor="ctr">
            <a:normAutofit/>
          </a:bodyPr>
          <a:lstStyle>
            <a:lvl1pPr marL="0" indent="0" algn="ctr">
              <a:buNone/>
              <a:defRPr sz="1200" b="1">
                <a:solidFill>
                  <a:schemeClr val="tx2"/>
                </a:solidFill>
              </a:defRPr>
            </a:lvl1pPr>
          </a:lstStyle>
          <a:p>
            <a:pPr lvl="0"/>
            <a:r>
              <a:rPr lang="en-US"/>
              <a:t>EDIT MASTER TEXT STYLES</a:t>
            </a:r>
          </a:p>
        </p:txBody>
      </p:sp>
      <p:sp>
        <p:nvSpPr>
          <p:cNvPr id="10" name="Title 9">
            <a:extLst>
              <a:ext uri="{FF2B5EF4-FFF2-40B4-BE49-F238E27FC236}">
                <a16:creationId xmlns:a16="http://schemas.microsoft.com/office/drawing/2014/main" id="{5D81A531-CE2E-DA4D-8009-09620FA7FF6F}"/>
              </a:ext>
            </a:extLst>
          </p:cNvPr>
          <p:cNvSpPr>
            <a:spLocks noGrp="1"/>
          </p:cNvSpPr>
          <p:nvPr>
            <p:ph type="title" hasCustomPrompt="1"/>
          </p:nvPr>
        </p:nvSpPr>
        <p:spPr>
          <a:xfrm>
            <a:off x="370114" y="378029"/>
            <a:ext cx="8692863" cy="1145971"/>
          </a:xfrm>
        </p:spPr>
        <p:txBody>
          <a:bodyPr/>
          <a:lstStyle>
            <a:lvl1pPr>
              <a:defRPr>
                <a:solidFill>
                  <a:schemeClr val="tx1"/>
                </a:solidFill>
              </a:defRPr>
            </a:lvl1pPr>
          </a:lstStyle>
          <a:p>
            <a:r>
              <a:rPr lang="en-US"/>
              <a:t>Click to edit </a:t>
            </a:r>
            <a:br>
              <a:rPr lang="en-US"/>
            </a:br>
            <a:r>
              <a:rPr lang="en-US"/>
              <a:t>Master </a:t>
            </a:r>
            <a:br>
              <a:rPr lang="en-US"/>
            </a:br>
            <a:r>
              <a:rPr lang="en-US"/>
              <a:t>title style</a:t>
            </a:r>
          </a:p>
        </p:txBody>
      </p:sp>
      <p:sp>
        <p:nvSpPr>
          <p:cNvPr id="11" name="Footer Placeholder 10">
            <a:extLst>
              <a:ext uri="{FF2B5EF4-FFF2-40B4-BE49-F238E27FC236}">
                <a16:creationId xmlns:a16="http://schemas.microsoft.com/office/drawing/2014/main" id="{5E2BD94A-1B87-3041-BD44-BC3F4531C7C8}"/>
              </a:ext>
            </a:extLst>
          </p:cNvPr>
          <p:cNvSpPr>
            <a:spLocks noGrp="1"/>
          </p:cNvSpPr>
          <p:nvPr>
            <p:ph type="ftr" sz="quarter" idx="19"/>
          </p:nvPr>
        </p:nvSpPr>
        <p:spPr/>
        <p:txBody>
          <a:bodyPr/>
          <a:lstStyle>
            <a:lvl1pPr>
              <a:defRPr>
                <a:solidFill>
                  <a:schemeClr val="tx2"/>
                </a:solidFill>
              </a:defRPr>
            </a:lvl1pPr>
          </a:lstStyle>
          <a:p>
            <a:r>
              <a:rPr lang="en-US"/>
              <a:t>Document title</a:t>
            </a:r>
          </a:p>
        </p:txBody>
      </p:sp>
      <p:sp>
        <p:nvSpPr>
          <p:cNvPr id="12" name="Slide Number Placeholder 11">
            <a:extLst>
              <a:ext uri="{FF2B5EF4-FFF2-40B4-BE49-F238E27FC236}">
                <a16:creationId xmlns:a16="http://schemas.microsoft.com/office/drawing/2014/main" id="{02D1176D-E403-3F4E-92F4-16AC7DAC83A4}"/>
              </a:ext>
            </a:extLst>
          </p:cNvPr>
          <p:cNvSpPr>
            <a:spLocks noGrp="1"/>
          </p:cNvSpPr>
          <p:nvPr>
            <p:ph type="sldNum" sz="quarter" idx="20"/>
          </p:nvPr>
        </p:nvSpPr>
        <p:spPr/>
        <p:txBody>
          <a:bodyPr/>
          <a:lstStyle>
            <a:lvl1pPr>
              <a:defRPr>
                <a:solidFill>
                  <a:schemeClr val="tx2"/>
                </a:solidFill>
              </a:defRPr>
            </a:lvl1pPr>
          </a:lstStyle>
          <a:p>
            <a:fld id="{7952EF3B-5CB1-1C4B-8BB2-74B288069C27}" type="slidenum">
              <a:rPr lang="en-US" smtClean="0"/>
              <a:pPr/>
              <a:t>‹#›</a:t>
            </a:fld>
            <a:endParaRPr lang="en-US"/>
          </a:p>
        </p:txBody>
      </p:sp>
      <p:sp>
        <p:nvSpPr>
          <p:cNvPr id="14" name="Text Placeholder 13">
            <a:extLst>
              <a:ext uri="{FF2B5EF4-FFF2-40B4-BE49-F238E27FC236}">
                <a16:creationId xmlns:a16="http://schemas.microsoft.com/office/drawing/2014/main" id="{E4A89B29-BF2F-5B48-83FB-95B6FC197A86}"/>
              </a:ext>
            </a:extLst>
          </p:cNvPr>
          <p:cNvSpPr>
            <a:spLocks noGrp="1"/>
          </p:cNvSpPr>
          <p:nvPr>
            <p:ph type="body" sz="quarter" idx="21"/>
          </p:nvPr>
        </p:nvSpPr>
        <p:spPr>
          <a:xfrm>
            <a:off x="363538" y="1618343"/>
            <a:ext cx="11468100" cy="297770"/>
          </a:xfrm>
        </p:spPr>
        <p:txBody>
          <a:bodyPr/>
          <a:lstStyle>
            <a:lvl1pPr marL="0" indent="0">
              <a:buNone/>
              <a:defRPr sz="1600" b="1">
                <a:solidFill>
                  <a:schemeClr val="tx2"/>
                </a:solidFill>
                <a:latin typeface="+mj-lt"/>
              </a:defRPr>
            </a:lvl1pPr>
          </a:lstStyle>
          <a:p>
            <a:pPr lvl="0"/>
            <a:r>
              <a:rPr lang="en-GB"/>
              <a:t>Click to edit Master text styles</a:t>
            </a:r>
          </a:p>
        </p:txBody>
      </p:sp>
      <p:sp>
        <p:nvSpPr>
          <p:cNvPr id="16" name="Text Placeholder 15">
            <a:extLst>
              <a:ext uri="{FF2B5EF4-FFF2-40B4-BE49-F238E27FC236}">
                <a16:creationId xmlns:a16="http://schemas.microsoft.com/office/drawing/2014/main" id="{34999B5F-A03E-E441-BC41-03ABB2D2A486}"/>
              </a:ext>
            </a:extLst>
          </p:cNvPr>
          <p:cNvSpPr>
            <a:spLocks noGrp="1"/>
          </p:cNvSpPr>
          <p:nvPr>
            <p:ph type="body" sz="quarter" idx="22" hasCustomPrompt="1"/>
          </p:nvPr>
        </p:nvSpPr>
        <p:spPr>
          <a:xfrm>
            <a:off x="369888" y="6345238"/>
            <a:ext cx="7816850" cy="176707"/>
          </a:xfrm>
        </p:spPr>
        <p:txBody>
          <a:bodyPr anchor="b">
            <a:noAutofit/>
          </a:bodyPr>
          <a:lstStyle>
            <a:lvl1pPr marL="0" indent="0">
              <a:buNone/>
              <a:defRPr sz="1000">
                <a:solidFill>
                  <a:schemeClr val="tx2"/>
                </a:solidFill>
              </a:defRPr>
            </a:lvl1pPr>
          </a:lstStyle>
          <a:p>
            <a:pPr lvl="0"/>
            <a:r>
              <a:rPr lang="en-US"/>
              <a:t>Source: Source information goes here</a:t>
            </a:r>
          </a:p>
        </p:txBody>
      </p:sp>
      <p:pic>
        <p:nvPicPr>
          <p:cNvPr id="13" name="Picture 12">
            <a:extLst>
              <a:ext uri="{FF2B5EF4-FFF2-40B4-BE49-F238E27FC236}">
                <a16:creationId xmlns:a16="http://schemas.microsoft.com/office/drawing/2014/main" id="{4EEE0AE2-3741-9448-A3DF-0C07B30EE5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5542" y="6258879"/>
            <a:ext cx="246096" cy="285329"/>
          </a:xfrm>
          <a:prstGeom prst="rect">
            <a:avLst/>
          </a:prstGeom>
        </p:spPr>
      </p:pic>
    </p:spTree>
    <p:extLst>
      <p:ext uri="{BB962C8B-B14F-4D97-AF65-F5344CB8AC3E}">
        <p14:creationId xmlns:p14="http://schemas.microsoft.com/office/powerpoint/2010/main" val="44421916"/>
      </p:ext>
    </p:extLst>
  </p:cSld>
  <p:clrMapOvr>
    <a:masterClrMapping/>
  </p:clrMapOvr>
  <p:extLst>
    <p:ext uri="{DCECCB84-F9BA-43D5-87BE-67443E8EF086}">
      <p15:sldGuideLst xmlns:p15="http://schemas.microsoft.com/office/powerpoint/2012/main">
        <p15:guide id="1" orient="horz" pos="127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7E009B-B93A-084C-9716-1A256971E7D4}"/>
              </a:ext>
            </a:extLst>
          </p:cNvPr>
          <p:cNvSpPr>
            <a:spLocks noGrp="1"/>
          </p:cNvSpPr>
          <p:nvPr>
            <p:ph type="title"/>
          </p:nvPr>
        </p:nvSpPr>
        <p:spPr>
          <a:xfrm>
            <a:off x="370114" y="378029"/>
            <a:ext cx="11461524" cy="1145971"/>
          </a:xfrm>
          <a:prstGeom prst="rect">
            <a:avLst/>
          </a:prstGeom>
        </p:spPr>
        <p:txBody>
          <a:bodyPr vert="horz" lIns="0" tIns="0" rIns="0" bIns="0" rtlCol="0" anchor="t" anchorCtr="0">
            <a:noAutofit/>
          </a:bodyPr>
          <a:lstStyle/>
          <a:p>
            <a:r>
              <a:rPr lang="en-US"/>
              <a:t>Click to edit</a:t>
            </a:r>
            <a:br>
              <a:rPr lang="en-US"/>
            </a:br>
            <a:r>
              <a:rPr lang="en-US"/>
              <a:t>Master</a:t>
            </a:r>
            <a:br>
              <a:rPr lang="en-US"/>
            </a:br>
            <a:r>
              <a:rPr lang="en-US"/>
              <a:t>title style</a:t>
            </a:r>
          </a:p>
        </p:txBody>
      </p:sp>
      <p:sp>
        <p:nvSpPr>
          <p:cNvPr id="3" name="Text Placeholder 2">
            <a:extLst>
              <a:ext uri="{FF2B5EF4-FFF2-40B4-BE49-F238E27FC236}">
                <a16:creationId xmlns:a16="http://schemas.microsoft.com/office/drawing/2014/main" id="{A6037721-E64E-1D4F-958C-63B70981535D}"/>
              </a:ext>
            </a:extLst>
          </p:cNvPr>
          <p:cNvSpPr>
            <a:spLocks noGrp="1"/>
          </p:cNvSpPr>
          <p:nvPr>
            <p:ph type="body" idx="1"/>
          </p:nvPr>
        </p:nvSpPr>
        <p:spPr>
          <a:xfrm>
            <a:off x="370114" y="1916113"/>
            <a:ext cx="11461524" cy="4284662"/>
          </a:xfrm>
          <a:prstGeom prst="rect">
            <a:avLst/>
          </a:prstGeom>
        </p:spPr>
        <p:txBody>
          <a:bodyPr vert="horz" lIns="0" tIns="0" rIns="0" bIns="0" rtlCol="0">
            <a:noAutofit/>
          </a:bodyPr>
          <a:lstStyle/>
          <a:p>
            <a:pPr lvl="0"/>
            <a:r>
              <a:rPr lang="en-US" dirty="0"/>
              <a:t>First indent Open Sans 18pt Black</a:t>
            </a:r>
          </a:p>
          <a:p>
            <a:pPr lvl="1"/>
            <a:r>
              <a:rPr lang="en-US" dirty="0"/>
              <a:t>Second indent Open Sans 16pt Black</a:t>
            </a:r>
          </a:p>
          <a:p>
            <a:pPr lvl="2"/>
            <a:r>
              <a:rPr lang="en-US" dirty="0"/>
              <a:t>Third indent Open Sans 14pt Black</a:t>
            </a:r>
          </a:p>
          <a:p>
            <a:pPr lvl="3"/>
            <a:r>
              <a:rPr lang="en-US" dirty="0"/>
              <a:t>Fourth indent Montserrat 18pt Navy blue</a:t>
            </a:r>
          </a:p>
          <a:p>
            <a:pPr lvl="4"/>
            <a:r>
              <a:rPr lang="en-US" dirty="0"/>
              <a:t>Fifth indent Open Sans 12pt Black</a:t>
            </a:r>
          </a:p>
        </p:txBody>
      </p:sp>
      <p:sp>
        <p:nvSpPr>
          <p:cNvPr id="5" name="Footer Placeholder 4">
            <a:extLst>
              <a:ext uri="{FF2B5EF4-FFF2-40B4-BE49-F238E27FC236}">
                <a16:creationId xmlns:a16="http://schemas.microsoft.com/office/drawing/2014/main" id="{DCF6761E-D041-444E-A2C6-E4BB21C6303D}"/>
              </a:ext>
            </a:extLst>
          </p:cNvPr>
          <p:cNvSpPr>
            <a:spLocks noGrp="1"/>
          </p:cNvSpPr>
          <p:nvPr>
            <p:ph type="ftr" sz="quarter" idx="3"/>
          </p:nvPr>
        </p:nvSpPr>
        <p:spPr>
          <a:xfrm>
            <a:off x="8304243" y="6345237"/>
            <a:ext cx="2608391" cy="176707"/>
          </a:xfrm>
          <a:prstGeom prst="rect">
            <a:avLst/>
          </a:prstGeom>
        </p:spPr>
        <p:txBody>
          <a:bodyPr vert="horz" wrap="square" lIns="0" tIns="0" rIns="0" bIns="0" rtlCol="0" anchor="b" anchorCtr="0"/>
          <a:lstStyle>
            <a:lvl1pPr algn="r">
              <a:defRPr sz="1000">
                <a:solidFill>
                  <a:schemeClr val="accent1"/>
                </a:solidFill>
                <a:latin typeface="+mn-lt"/>
                <a:ea typeface="Open Sans" panose="020B0606030504020204" pitchFamily="34" charset="0"/>
                <a:cs typeface="Open Sans" panose="020B0606030504020204" pitchFamily="34" charset="0"/>
              </a:defRPr>
            </a:lvl1pPr>
          </a:lstStyle>
          <a:p>
            <a:r>
              <a:rPr lang="en-US" dirty="0"/>
              <a:t>Patternmakers - Data After Dark</a:t>
            </a:r>
          </a:p>
        </p:txBody>
      </p:sp>
      <p:sp>
        <p:nvSpPr>
          <p:cNvPr id="6" name="Slide Number Placeholder 5">
            <a:extLst>
              <a:ext uri="{FF2B5EF4-FFF2-40B4-BE49-F238E27FC236}">
                <a16:creationId xmlns:a16="http://schemas.microsoft.com/office/drawing/2014/main" id="{42A61F5D-E22B-F841-8426-0E7C60281598}"/>
              </a:ext>
            </a:extLst>
          </p:cNvPr>
          <p:cNvSpPr>
            <a:spLocks noGrp="1"/>
          </p:cNvSpPr>
          <p:nvPr>
            <p:ph type="sldNum" sz="quarter" idx="4"/>
          </p:nvPr>
        </p:nvSpPr>
        <p:spPr>
          <a:xfrm>
            <a:off x="11016883" y="6345771"/>
            <a:ext cx="335330" cy="178853"/>
          </a:xfrm>
          <a:prstGeom prst="rect">
            <a:avLst/>
          </a:prstGeom>
        </p:spPr>
        <p:txBody>
          <a:bodyPr vert="horz" wrap="square" lIns="0" tIns="0" rIns="0" bIns="0" rtlCol="0" anchor="b" anchorCtr="0"/>
          <a:lstStyle>
            <a:lvl1pPr algn="r">
              <a:defRPr sz="1000">
                <a:solidFill>
                  <a:schemeClr val="accent1"/>
                </a:solidFill>
                <a:latin typeface="+mn-lt"/>
                <a:ea typeface="Open Sans" panose="020B0606030504020204" pitchFamily="34" charset="0"/>
                <a:cs typeface="Open Sans" panose="020B0606030504020204" pitchFamily="34" charset="0"/>
              </a:defRPr>
            </a:lvl1pPr>
          </a:lstStyle>
          <a:p>
            <a:fld id="{7952EF3B-5CB1-1C4B-8BB2-74B288069C27}" type="slidenum">
              <a:rPr lang="en-US" smtClean="0"/>
              <a:pPr/>
              <a:t>‹#›</a:t>
            </a:fld>
            <a:endParaRPr lang="en-US" dirty="0"/>
          </a:p>
        </p:txBody>
      </p:sp>
    </p:spTree>
    <p:extLst>
      <p:ext uri="{BB962C8B-B14F-4D97-AF65-F5344CB8AC3E}">
        <p14:creationId xmlns:p14="http://schemas.microsoft.com/office/powerpoint/2010/main" val="2229205833"/>
      </p:ext>
    </p:extLst>
  </p:cSld>
  <p:clrMap bg1="lt1" tx1="dk1" bg2="lt2" tx2="dk2" accent1="accent1" accent2="accent2" accent3="accent3" accent4="accent4" accent5="accent5" accent6="accent6" hlink="hlink" folHlink="folHlink"/>
  <p:sldLayoutIdLst>
    <p:sldLayoutId id="2147483733" r:id="rId1"/>
    <p:sldLayoutId id="2147483690" r:id="rId2"/>
    <p:sldLayoutId id="2147483699" r:id="rId3"/>
    <p:sldLayoutId id="2147483654" r:id="rId4"/>
    <p:sldLayoutId id="2147483734" r:id="rId5"/>
    <p:sldLayoutId id="2147483702" r:id="rId6"/>
    <p:sldLayoutId id="2147483717" r:id="rId7"/>
    <p:sldLayoutId id="2147483727" r:id="rId8"/>
    <p:sldLayoutId id="2147483728" r:id="rId9"/>
    <p:sldLayoutId id="2147483729" r:id="rId10"/>
    <p:sldLayoutId id="2147483730" r:id="rId11"/>
    <p:sldLayoutId id="2147483731" r:id="rId12"/>
    <p:sldLayoutId id="2147483709" r:id="rId13"/>
    <p:sldLayoutId id="2147483695" r:id="rId14"/>
  </p:sldLayoutIdLst>
  <p:hf hdr="0"/>
  <p:txStyles>
    <p:titleStyle>
      <a:lvl1pPr algn="l" defTabSz="914400" rtl="0" eaLnBrk="1" latinLnBrk="0" hangingPunct="1">
        <a:lnSpc>
          <a:spcPct val="90000"/>
        </a:lnSpc>
        <a:spcBef>
          <a:spcPct val="0"/>
        </a:spcBef>
        <a:buNone/>
        <a:defRPr sz="2800" kern="1200" baseline="0">
          <a:solidFill>
            <a:schemeClr val="tx1"/>
          </a:solidFill>
          <a:latin typeface="+mj-lt"/>
          <a:ea typeface="+mj-ea"/>
          <a:cs typeface="+mj-cs"/>
        </a:defRPr>
      </a:lvl1pPr>
    </p:titleStyle>
    <p:bodyStyle>
      <a:lvl1pPr marL="138113" indent="-138113" algn="l" defTabSz="914400" rtl="0" eaLnBrk="1" latinLnBrk="0" hangingPunct="1">
        <a:lnSpc>
          <a:spcPct val="90000"/>
        </a:lnSpc>
        <a:spcBef>
          <a:spcPts val="1000"/>
        </a:spcBef>
        <a:buClrTx/>
        <a:buFont typeface=".AppleSystemUIFont"/>
        <a:buChar char="‣"/>
        <a:tabLst/>
        <a:defRPr sz="1800" kern="1200">
          <a:solidFill>
            <a:schemeClr val="tx1"/>
          </a:solidFill>
          <a:latin typeface="+mn-lt"/>
          <a:ea typeface="Open Sans" panose="020B0606030504020204" pitchFamily="34" charset="0"/>
          <a:cs typeface="Open Sans" panose="020B0606030504020204" pitchFamily="34" charset="0"/>
        </a:defRPr>
      </a:lvl1pPr>
      <a:lvl2pPr marL="444500" indent="-130175" algn="l" defTabSz="914400" rtl="0" eaLnBrk="1" latinLnBrk="0" hangingPunct="1">
        <a:lnSpc>
          <a:spcPct val="90000"/>
        </a:lnSpc>
        <a:spcBef>
          <a:spcPts val="500"/>
        </a:spcBef>
        <a:buClrTx/>
        <a:buFont typeface=".AppleSystemUIFont"/>
        <a:buChar char="‣"/>
        <a:tabLst/>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66750" indent="-130175" algn="l" defTabSz="914400" rtl="0" eaLnBrk="1" latinLnBrk="0" hangingPunct="1">
        <a:lnSpc>
          <a:spcPct val="90000"/>
        </a:lnSpc>
        <a:spcBef>
          <a:spcPts val="500"/>
        </a:spcBef>
        <a:buFont typeface=".AppleSystemUIFont"/>
        <a:buChar char="‣"/>
        <a:tabLst/>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8113" indent="-130175" algn="l" defTabSz="914400" rtl="0" eaLnBrk="1" latinLnBrk="0" hangingPunct="1">
        <a:lnSpc>
          <a:spcPct val="90000"/>
        </a:lnSpc>
        <a:spcBef>
          <a:spcPts val="500"/>
        </a:spcBef>
        <a:buFont typeface=".AppleSystemUIFont"/>
        <a:buChar char="‣"/>
        <a:tabLst/>
        <a:defRPr sz="1800" i="0" kern="1200">
          <a:solidFill>
            <a:schemeClr val="accent1"/>
          </a:solidFill>
          <a:latin typeface="+mj-lt"/>
          <a:ea typeface="+mn-ea"/>
          <a:cs typeface="+mn-cs"/>
        </a:defRPr>
      </a:lvl4pPr>
      <a:lvl5pPr marL="806450" indent="-93663" algn="l" defTabSz="914400" rtl="0" eaLnBrk="1" latinLnBrk="0" hangingPunct="1">
        <a:lnSpc>
          <a:spcPct val="90000"/>
        </a:lnSpc>
        <a:spcBef>
          <a:spcPts val="500"/>
        </a:spcBef>
        <a:buFont typeface=".AppleSystemUIFont"/>
        <a:buChar char="‣"/>
        <a:tabLst/>
        <a:defRPr sz="12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29">
          <p15:clr>
            <a:srgbClr val="F26B43"/>
          </p15:clr>
        </p15:guide>
        <p15:guide id="4" pos="7151">
          <p15:clr>
            <a:srgbClr val="F26B43"/>
          </p15:clr>
        </p15:guide>
        <p15:guide id="5" orient="horz" pos="3906">
          <p15:clr>
            <a:srgbClr val="F26B43"/>
          </p15:clr>
        </p15:guide>
        <p15:guide id="6" orient="horz" pos="232">
          <p15:clr>
            <a:srgbClr val="F26B43"/>
          </p15:clr>
        </p15:guide>
        <p15:guide id="7" orient="horz" pos="3997">
          <p15:clr>
            <a:srgbClr val="F26B43"/>
          </p15:clr>
        </p15:guide>
        <p15:guide id="8" orient="horz" pos="958">
          <p15:clr>
            <a:srgbClr val="F26B43"/>
          </p15:clr>
        </p15:guide>
        <p15:guide id="9" pos="229">
          <p15:clr>
            <a:srgbClr val="F26B43"/>
          </p15:clr>
        </p15:guide>
        <p15:guide id="10" pos="7453">
          <p15:clr>
            <a:srgbClr val="F26B43"/>
          </p15:clr>
        </p15:guide>
        <p15:guide id="11" orient="horz" pos="1207">
          <p15:clr>
            <a:srgbClr val="F26B43"/>
          </p15:clr>
        </p15:guide>
        <p15:guide id="12" orient="horz" pos="41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ourhybridfuture.com.au/downloads/" TargetMode="External"/><Relationship Id="rId7" Type="http://schemas.openxmlformats.org/officeDocument/2006/relationships/hyperlink" Target="https://touchpoint.eventsair.com/arts-activated-2021/"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arts.gov/impact/accessibility/resources-to-help-ensure-accessibility-of-your-virtual-events" TargetMode="External"/><Relationship Id="rId5" Type="http://schemas.openxmlformats.org/officeDocument/2006/relationships/hyperlink" Target="https://digitalculturenetwork.org.uk/knowledge/how-to-make-your-online-content-accessible/" TargetMode="External"/><Relationship Id="rId4" Type="http://schemas.openxmlformats.org/officeDocument/2006/relationships/hyperlink" Target="https://aarts.net.au/news/top-10-tips-for-running-accessible-online-events/" TargetMode="Externa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thepatternmakers.com.au/blog/connecting-with-audiences-onlin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hyperlink" Target="https://www.linkedin.com/in/tandiwilliams/" TargetMode="External"/><Relationship Id="rId4" Type="http://schemas.openxmlformats.org/officeDocument/2006/relationships/hyperlink" Target="https://www.thepatternmakers.com.au/theoryofcreativit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494E2F-92D7-4956-B1F2-7B4AE4DDDFD0}"/>
              </a:ext>
            </a:extLst>
          </p:cNvPr>
          <p:cNvSpPr>
            <a:spLocks noGrp="1"/>
          </p:cNvSpPr>
          <p:nvPr>
            <p:ph type="body" sz="quarter" idx="13"/>
          </p:nvPr>
        </p:nvSpPr>
        <p:spPr>
          <a:xfrm>
            <a:off x="673996" y="5296469"/>
            <a:ext cx="2167363" cy="292100"/>
          </a:xfrm>
        </p:spPr>
        <p:txBody>
          <a:bodyPr/>
          <a:lstStyle/>
          <a:p>
            <a:pPr marL="0" indent="0">
              <a:buNone/>
            </a:pPr>
            <a:r>
              <a:rPr lang="en-AU" dirty="0">
                <a:latin typeface="Arial" panose="020B0604020202020204" pitchFamily="34" charset="0"/>
                <a:cs typeface="Arial" panose="020B0604020202020204" pitchFamily="34" charset="0"/>
              </a:rPr>
              <a:t>June 2021</a:t>
            </a:r>
          </a:p>
        </p:txBody>
      </p:sp>
      <p:sp>
        <p:nvSpPr>
          <p:cNvPr id="4" name="Title 3">
            <a:extLst>
              <a:ext uri="{FF2B5EF4-FFF2-40B4-BE49-F238E27FC236}">
                <a16:creationId xmlns:a16="http://schemas.microsoft.com/office/drawing/2014/main" id="{9D7ECEDB-BCD7-4C9B-8FB7-8389E4146283}"/>
              </a:ext>
            </a:extLst>
          </p:cNvPr>
          <p:cNvSpPr>
            <a:spLocks noGrp="1"/>
          </p:cNvSpPr>
          <p:nvPr>
            <p:ph type="ctrTitle"/>
          </p:nvPr>
        </p:nvSpPr>
        <p:spPr>
          <a:xfrm>
            <a:off x="673996" y="2948554"/>
            <a:ext cx="5586092" cy="1277276"/>
          </a:xfrm>
        </p:spPr>
        <p:txBody>
          <a:bodyPr/>
          <a:lstStyle/>
          <a:p>
            <a:r>
              <a:rPr lang="en-AU" sz="3000" dirty="0"/>
              <a:t>Audience Outlook Monitor: Expanding access for disabled audiences</a:t>
            </a:r>
          </a:p>
        </p:txBody>
      </p:sp>
      <p:sp>
        <p:nvSpPr>
          <p:cNvPr id="5" name="Subtitle 4">
            <a:extLst>
              <a:ext uri="{FF2B5EF4-FFF2-40B4-BE49-F238E27FC236}">
                <a16:creationId xmlns:a16="http://schemas.microsoft.com/office/drawing/2014/main" id="{A9F5F90C-47C7-4D58-9939-EFC07D196EF5}"/>
              </a:ext>
            </a:extLst>
          </p:cNvPr>
          <p:cNvSpPr>
            <a:spLocks noGrp="1"/>
          </p:cNvSpPr>
          <p:nvPr>
            <p:ph type="subTitle" idx="1"/>
          </p:nvPr>
        </p:nvSpPr>
        <p:spPr>
          <a:xfrm>
            <a:off x="673996" y="4256778"/>
            <a:ext cx="5199862" cy="292100"/>
          </a:xfrm>
        </p:spPr>
        <p:txBody>
          <a:bodyPr/>
          <a:lstStyle/>
          <a:p>
            <a:r>
              <a:rPr lang="en-AU" dirty="0"/>
              <a:t>Bianca Mulet, Morwenna Collett and Tandi Palmer Williams</a:t>
            </a:r>
          </a:p>
        </p:txBody>
      </p:sp>
      <p:pic>
        <p:nvPicPr>
          <p:cNvPr id="8" name="Picture 7">
            <a:extLst>
              <a:ext uri="{FF2B5EF4-FFF2-40B4-BE49-F238E27FC236}">
                <a16:creationId xmlns:a16="http://schemas.microsoft.com/office/drawing/2014/main" id="{5F3115F8-62AB-B54A-ABED-3032625110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95964" y="5722168"/>
            <a:ext cx="1436227" cy="975757"/>
          </a:xfrm>
          <a:prstGeom prst="rect">
            <a:avLst/>
          </a:prstGeom>
        </p:spPr>
      </p:pic>
      <p:pic>
        <p:nvPicPr>
          <p:cNvPr id="6" name="Picture 5">
            <a:extLst>
              <a:ext uri="{FF2B5EF4-FFF2-40B4-BE49-F238E27FC236}">
                <a16:creationId xmlns:a16="http://schemas.microsoft.com/office/drawing/2014/main" id="{78EF902E-985C-BA4D-93B3-10AA72140E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0168" y="4823781"/>
            <a:ext cx="1072729" cy="1277275"/>
          </a:xfrm>
          <a:prstGeom prst="rect">
            <a:avLst/>
          </a:prstGeom>
        </p:spPr>
      </p:pic>
    </p:spTree>
    <p:extLst>
      <p:ext uri="{BB962C8B-B14F-4D97-AF65-F5344CB8AC3E}">
        <p14:creationId xmlns:p14="http://schemas.microsoft.com/office/powerpoint/2010/main" val="29949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9A90EEE-6AF6-3F4B-9324-A6F37B659217}"/>
              </a:ext>
            </a:extLst>
          </p:cNvPr>
          <p:cNvSpPr>
            <a:spLocks noGrp="1"/>
          </p:cNvSpPr>
          <p:nvPr>
            <p:ph type="title"/>
          </p:nvPr>
        </p:nvSpPr>
        <p:spPr/>
        <p:txBody>
          <a:bodyPr/>
          <a:lstStyle/>
          <a:p>
            <a:r>
              <a:rPr lang="en-AU" b="1" dirty="0"/>
              <a:t>Most people are comfortable with social distancing requirements — though only when properly enforced:</a:t>
            </a:r>
            <a:br>
              <a:rPr lang="en-AU" dirty="0"/>
            </a:br>
            <a:br>
              <a:rPr lang="en-AU" dirty="0"/>
            </a:br>
            <a:r>
              <a:rPr lang="en-AU" dirty="0"/>
              <a:t>‘I have found that [there are] overall requirements of number of people for the space, but then audience members are allowed to sit anywhere, meaning the 1.5m space is not maintained. If this is to be allowed, we may as well return to usual.’</a:t>
            </a:r>
            <a:endParaRPr lang="en-US" dirty="0"/>
          </a:p>
        </p:txBody>
      </p:sp>
      <p:sp>
        <p:nvSpPr>
          <p:cNvPr id="5" name="Footer Placeholder 4">
            <a:extLst>
              <a:ext uri="{FF2B5EF4-FFF2-40B4-BE49-F238E27FC236}">
                <a16:creationId xmlns:a16="http://schemas.microsoft.com/office/drawing/2014/main" id="{122022F5-ECA7-6941-B762-CEA250691B9A}"/>
              </a:ext>
            </a:extLst>
          </p:cNvPr>
          <p:cNvSpPr>
            <a:spLocks noGrp="1"/>
          </p:cNvSpPr>
          <p:nvPr>
            <p:ph type="ftr" sz="quarter" idx="4294967295"/>
          </p:nvPr>
        </p:nvSpPr>
        <p:spPr>
          <a:xfrm>
            <a:off x="9583738" y="6345238"/>
            <a:ext cx="2608262" cy="176212"/>
          </a:xfrm>
        </p:spPr>
        <p:txBody>
          <a:bodyPr/>
          <a:lstStyle/>
          <a:p>
            <a:r>
              <a:rPr lang="en-US" dirty="0"/>
              <a:t>Document title</a:t>
            </a:r>
          </a:p>
        </p:txBody>
      </p:sp>
      <p:sp>
        <p:nvSpPr>
          <p:cNvPr id="6" name="Slide Number Placeholder 5">
            <a:extLst>
              <a:ext uri="{FF2B5EF4-FFF2-40B4-BE49-F238E27FC236}">
                <a16:creationId xmlns:a16="http://schemas.microsoft.com/office/drawing/2014/main" id="{CDFAB7EF-BC38-514D-A0CD-3897AC48C628}"/>
              </a:ext>
            </a:extLst>
          </p:cNvPr>
          <p:cNvSpPr>
            <a:spLocks noGrp="1"/>
          </p:cNvSpPr>
          <p:nvPr>
            <p:ph type="sldNum" sz="quarter" idx="4294967295"/>
          </p:nvPr>
        </p:nvSpPr>
        <p:spPr>
          <a:xfrm>
            <a:off x="11857038" y="6345238"/>
            <a:ext cx="334962" cy="179387"/>
          </a:xfrm>
        </p:spPr>
        <p:txBody>
          <a:bodyPr/>
          <a:lstStyle/>
          <a:p>
            <a:fld id="{7952EF3B-5CB1-1C4B-8BB2-74B288069C27}" type="slidenum">
              <a:rPr lang="en-US" smtClean="0"/>
              <a:pPr/>
              <a:t>10</a:t>
            </a:fld>
            <a:endParaRPr lang="en-US" dirty="0"/>
          </a:p>
        </p:txBody>
      </p:sp>
    </p:spTree>
    <p:extLst>
      <p:ext uri="{BB962C8B-B14F-4D97-AF65-F5344CB8AC3E}">
        <p14:creationId xmlns:p14="http://schemas.microsoft.com/office/powerpoint/2010/main" val="2049171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008BA7-988D-C048-9A18-D27A881ABF60}"/>
              </a:ext>
            </a:extLst>
          </p:cNvPr>
          <p:cNvSpPr>
            <a:spLocks noGrp="1"/>
          </p:cNvSpPr>
          <p:nvPr>
            <p:ph type="body" sz="quarter" idx="18"/>
          </p:nvPr>
        </p:nvSpPr>
        <p:spPr/>
        <p:txBody>
          <a:bodyPr/>
          <a:lstStyle/>
          <a:p>
            <a:r>
              <a:rPr lang="en-US" dirty="0"/>
              <a:t>ONLINE PARTICIPATION</a:t>
            </a:r>
          </a:p>
        </p:txBody>
      </p:sp>
      <p:sp>
        <p:nvSpPr>
          <p:cNvPr id="3" name="Title 2">
            <a:extLst>
              <a:ext uri="{FF2B5EF4-FFF2-40B4-BE49-F238E27FC236}">
                <a16:creationId xmlns:a16="http://schemas.microsoft.com/office/drawing/2014/main" id="{F5C7A621-A196-8C4B-BF58-7B19EBEDBFD2}"/>
              </a:ext>
            </a:extLst>
          </p:cNvPr>
          <p:cNvSpPr>
            <a:spLocks noGrp="1"/>
          </p:cNvSpPr>
          <p:nvPr>
            <p:ph type="title"/>
          </p:nvPr>
        </p:nvSpPr>
        <p:spPr/>
        <p:txBody>
          <a:bodyPr/>
          <a:lstStyle/>
          <a:p>
            <a:r>
              <a:rPr lang="en-US" b="1" dirty="0"/>
              <a:t>Disabled audiences are more likely to be participating in online arts and culture compared to non-disabled audiences</a:t>
            </a:r>
          </a:p>
        </p:txBody>
      </p:sp>
      <p:sp>
        <p:nvSpPr>
          <p:cNvPr id="6" name="Text Placeholder 5">
            <a:extLst>
              <a:ext uri="{FF2B5EF4-FFF2-40B4-BE49-F238E27FC236}">
                <a16:creationId xmlns:a16="http://schemas.microsoft.com/office/drawing/2014/main" id="{A75D78E4-D0C9-7246-A7B4-9642A11DDB47}"/>
              </a:ext>
            </a:extLst>
          </p:cNvPr>
          <p:cNvSpPr>
            <a:spLocks noGrp="1"/>
          </p:cNvSpPr>
          <p:nvPr>
            <p:ph type="body" sz="quarter" idx="21"/>
          </p:nvPr>
        </p:nvSpPr>
        <p:spPr>
          <a:xfrm>
            <a:off x="363538" y="1618342"/>
            <a:ext cx="11468100" cy="875476"/>
          </a:xfrm>
        </p:spPr>
        <p:txBody>
          <a:bodyPr/>
          <a:lstStyle/>
          <a:p>
            <a:r>
              <a:rPr lang="en-AU" b="0" dirty="0"/>
              <a:t>Line chart showing the proportion of people participating in online arts and culture activities from May 2020 to March 2021. Participation rates was relatively steady between May and September, before dropping between September and March — though disabled audiences have been attending slightly more in general compared to non-disabled audiences.</a:t>
            </a:r>
          </a:p>
        </p:txBody>
      </p:sp>
      <p:graphicFrame>
        <p:nvGraphicFramePr>
          <p:cNvPr id="10" name="Content Placeholder 30">
            <a:extLst>
              <a:ext uri="{FF2B5EF4-FFF2-40B4-BE49-F238E27FC236}">
                <a16:creationId xmlns:a16="http://schemas.microsoft.com/office/drawing/2014/main" id="{60042F9E-0F70-1946-A40A-320B461C9865}"/>
              </a:ext>
            </a:extLst>
          </p:cNvPr>
          <p:cNvGraphicFramePr>
            <a:graphicFrameLocks noGrp="1"/>
          </p:cNvGraphicFramePr>
          <p:nvPr>
            <p:ph idx="1"/>
            <p:extLst>
              <p:ext uri="{D42A27DB-BD31-4B8C-83A1-F6EECF244321}">
                <p14:modId xmlns:p14="http://schemas.microsoft.com/office/powerpoint/2010/main" val="1984118423"/>
              </p:ext>
            </p:extLst>
          </p:nvPr>
        </p:nvGraphicFramePr>
        <p:xfrm>
          <a:off x="369888" y="2493818"/>
          <a:ext cx="11461750" cy="3706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920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525A52-8DAF-F94C-8895-7C798C6C8EF8}"/>
              </a:ext>
            </a:extLst>
          </p:cNvPr>
          <p:cNvSpPr>
            <a:spLocks noGrp="1"/>
          </p:cNvSpPr>
          <p:nvPr>
            <p:ph type="body" sz="quarter" idx="18"/>
          </p:nvPr>
        </p:nvSpPr>
        <p:spPr/>
        <p:txBody>
          <a:bodyPr/>
          <a:lstStyle/>
          <a:p>
            <a:r>
              <a:rPr lang="en-US" dirty="0"/>
              <a:t>ONLINE PARTICIPATION</a:t>
            </a:r>
          </a:p>
        </p:txBody>
      </p:sp>
      <p:sp>
        <p:nvSpPr>
          <p:cNvPr id="4" name="Title 3">
            <a:extLst>
              <a:ext uri="{FF2B5EF4-FFF2-40B4-BE49-F238E27FC236}">
                <a16:creationId xmlns:a16="http://schemas.microsoft.com/office/drawing/2014/main" id="{CAE8CDA2-27FD-364B-B0B1-DADD28CD4C00}"/>
              </a:ext>
            </a:extLst>
          </p:cNvPr>
          <p:cNvSpPr>
            <a:spLocks noGrp="1"/>
          </p:cNvSpPr>
          <p:nvPr>
            <p:ph type="title"/>
          </p:nvPr>
        </p:nvSpPr>
        <p:spPr/>
        <p:txBody>
          <a:bodyPr/>
          <a:lstStyle/>
          <a:p>
            <a:r>
              <a:rPr lang="en-US" b="1" dirty="0"/>
              <a:t>Participation levels in all digital activities are higher among disabled audiences – but particularly for live streams and virtual tours</a:t>
            </a:r>
          </a:p>
        </p:txBody>
      </p:sp>
      <p:sp>
        <p:nvSpPr>
          <p:cNvPr id="6" name="Slide Number Placeholder 5">
            <a:extLst>
              <a:ext uri="{FF2B5EF4-FFF2-40B4-BE49-F238E27FC236}">
                <a16:creationId xmlns:a16="http://schemas.microsoft.com/office/drawing/2014/main" id="{937ED61A-6C88-1A40-9AB6-5411112C8F7A}"/>
              </a:ext>
            </a:extLst>
          </p:cNvPr>
          <p:cNvSpPr>
            <a:spLocks noGrp="1"/>
          </p:cNvSpPr>
          <p:nvPr>
            <p:ph type="sldNum" sz="quarter" idx="20"/>
          </p:nvPr>
        </p:nvSpPr>
        <p:spPr/>
        <p:txBody>
          <a:bodyPr/>
          <a:lstStyle/>
          <a:p>
            <a:fld id="{7952EF3B-5CB1-1C4B-8BB2-74B288069C27}" type="slidenum">
              <a:rPr lang="en-US" smtClean="0"/>
              <a:pPr/>
              <a:t>12</a:t>
            </a:fld>
            <a:endParaRPr lang="en-US" dirty="0"/>
          </a:p>
        </p:txBody>
      </p:sp>
      <p:sp>
        <p:nvSpPr>
          <p:cNvPr id="7" name="Text Placeholder 6">
            <a:extLst>
              <a:ext uri="{FF2B5EF4-FFF2-40B4-BE49-F238E27FC236}">
                <a16:creationId xmlns:a16="http://schemas.microsoft.com/office/drawing/2014/main" id="{D6FFE76E-5BE4-C449-B211-1EDDAB21B8E3}"/>
              </a:ext>
            </a:extLst>
          </p:cNvPr>
          <p:cNvSpPr>
            <a:spLocks noGrp="1"/>
          </p:cNvSpPr>
          <p:nvPr>
            <p:ph type="body" sz="quarter" idx="21"/>
          </p:nvPr>
        </p:nvSpPr>
        <p:spPr>
          <a:xfrm>
            <a:off x="363538" y="1618342"/>
            <a:ext cx="11468100" cy="387059"/>
          </a:xfrm>
        </p:spPr>
        <p:txBody>
          <a:bodyPr/>
          <a:lstStyle/>
          <a:p>
            <a:r>
              <a:rPr lang="en-AU" b="0" dirty="0"/>
              <a:t>Bar chart comparing participation rates in different online arts activities among disabled and non-disabled audiences. The most common activities among both are pre-recorded and live-streamed performances/events and online classes.</a:t>
            </a:r>
          </a:p>
        </p:txBody>
      </p:sp>
      <p:graphicFrame>
        <p:nvGraphicFramePr>
          <p:cNvPr id="9" name="Chart 8">
            <a:extLst>
              <a:ext uri="{FF2B5EF4-FFF2-40B4-BE49-F238E27FC236}">
                <a16:creationId xmlns:a16="http://schemas.microsoft.com/office/drawing/2014/main" id="{44B4E751-D23A-3046-B0D4-20CDC38CEFA5}"/>
              </a:ext>
            </a:extLst>
          </p:cNvPr>
          <p:cNvGraphicFramePr/>
          <p:nvPr>
            <p:extLst>
              <p:ext uri="{D42A27DB-BD31-4B8C-83A1-F6EECF244321}">
                <p14:modId xmlns:p14="http://schemas.microsoft.com/office/powerpoint/2010/main" val="251498346"/>
              </p:ext>
            </p:extLst>
          </p:nvPr>
        </p:nvGraphicFramePr>
        <p:xfrm>
          <a:off x="360362" y="2185988"/>
          <a:ext cx="11471276" cy="37671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6359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999F32-30A3-49AB-817E-DAC8E8A0B7ED}"/>
              </a:ext>
            </a:extLst>
          </p:cNvPr>
          <p:cNvSpPr>
            <a:spLocks noGrp="1"/>
          </p:cNvSpPr>
          <p:nvPr>
            <p:ph type="body" sz="quarter" idx="18"/>
          </p:nvPr>
        </p:nvSpPr>
        <p:spPr/>
        <p:txBody>
          <a:bodyPr/>
          <a:lstStyle/>
          <a:p>
            <a:r>
              <a:rPr lang="en-AU" dirty="0"/>
              <a:t>ONLINE PARTICIPATION</a:t>
            </a:r>
          </a:p>
        </p:txBody>
      </p:sp>
      <p:sp>
        <p:nvSpPr>
          <p:cNvPr id="4" name="Title 3">
            <a:extLst>
              <a:ext uri="{FF2B5EF4-FFF2-40B4-BE49-F238E27FC236}">
                <a16:creationId xmlns:a16="http://schemas.microsoft.com/office/drawing/2014/main" id="{9A14A2B9-3640-4694-86A4-42234503B032}"/>
              </a:ext>
            </a:extLst>
          </p:cNvPr>
          <p:cNvSpPr>
            <a:spLocks noGrp="1"/>
          </p:cNvSpPr>
          <p:nvPr>
            <p:ph type="title"/>
          </p:nvPr>
        </p:nvSpPr>
        <p:spPr>
          <a:xfrm>
            <a:off x="360362" y="378029"/>
            <a:ext cx="9141970" cy="1145971"/>
          </a:xfrm>
        </p:spPr>
        <p:txBody>
          <a:bodyPr/>
          <a:lstStyle/>
          <a:p>
            <a:r>
              <a:rPr lang="en-AU" b="1" dirty="0"/>
              <a:t>Disabled audiences are more likely to go online to support their mental wellbeing (27%) , and to share an experience with others (13%)</a:t>
            </a:r>
            <a:endParaRPr lang="en-AU" b="1" dirty="0">
              <a:highlight>
                <a:srgbClr val="FFFF00"/>
              </a:highlight>
            </a:endParaRPr>
          </a:p>
        </p:txBody>
      </p:sp>
      <p:sp>
        <p:nvSpPr>
          <p:cNvPr id="6" name="Slide Number Placeholder 5">
            <a:extLst>
              <a:ext uri="{FF2B5EF4-FFF2-40B4-BE49-F238E27FC236}">
                <a16:creationId xmlns:a16="http://schemas.microsoft.com/office/drawing/2014/main" id="{5FD3CB09-68FB-4FC8-9AC5-29BE3B63C054}"/>
              </a:ext>
            </a:extLst>
          </p:cNvPr>
          <p:cNvSpPr>
            <a:spLocks noGrp="1"/>
          </p:cNvSpPr>
          <p:nvPr>
            <p:ph type="sldNum" sz="quarter" idx="20"/>
          </p:nvPr>
        </p:nvSpPr>
        <p:spPr/>
        <p:txBody>
          <a:bodyPr/>
          <a:lstStyle/>
          <a:p>
            <a:fld id="{7952EF3B-5CB1-1C4B-8BB2-74B288069C27}" type="slidenum">
              <a:rPr lang="en-US" smtClean="0"/>
              <a:pPr/>
              <a:t>13</a:t>
            </a:fld>
            <a:endParaRPr lang="en-US" dirty="0"/>
          </a:p>
        </p:txBody>
      </p:sp>
      <p:sp>
        <p:nvSpPr>
          <p:cNvPr id="7" name="Text Placeholder 6">
            <a:extLst>
              <a:ext uri="{FF2B5EF4-FFF2-40B4-BE49-F238E27FC236}">
                <a16:creationId xmlns:a16="http://schemas.microsoft.com/office/drawing/2014/main" id="{F81A28DF-73BD-403C-B332-04D5D5DD7FBD}"/>
              </a:ext>
            </a:extLst>
          </p:cNvPr>
          <p:cNvSpPr>
            <a:spLocks noGrp="1"/>
          </p:cNvSpPr>
          <p:nvPr>
            <p:ph type="body" sz="quarter" idx="21"/>
          </p:nvPr>
        </p:nvSpPr>
        <p:spPr>
          <a:xfrm>
            <a:off x="363538" y="1618343"/>
            <a:ext cx="11468100" cy="695366"/>
          </a:xfrm>
        </p:spPr>
        <p:txBody>
          <a:bodyPr/>
          <a:lstStyle/>
          <a:p>
            <a:r>
              <a:rPr lang="en-GB" b="0" dirty="0"/>
              <a:t>Column chart showing different motivations for participating online, comparing disabled and non-disabled audiences. The most common motivation among both groups is seeing something you wouldn’t normally be able to see (35% for disabled audiences and 41% for non-disabled audiences)</a:t>
            </a:r>
          </a:p>
          <a:p>
            <a:endParaRPr lang="en-AU" dirty="0"/>
          </a:p>
        </p:txBody>
      </p:sp>
      <p:graphicFrame>
        <p:nvGraphicFramePr>
          <p:cNvPr id="14" name="Content Placeholder 13">
            <a:extLst>
              <a:ext uri="{FF2B5EF4-FFF2-40B4-BE49-F238E27FC236}">
                <a16:creationId xmlns:a16="http://schemas.microsoft.com/office/drawing/2014/main" id="{10154D85-3B8D-4F7F-B767-A5288AD7CE03}"/>
              </a:ext>
            </a:extLst>
          </p:cNvPr>
          <p:cNvGraphicFramePr>
            <a:graphicFrameLocks noGrp="1"/>
          </p:cNvGraphicFramePr>
          <p:nvPr>
            <p:ph idx="1"/>
            <p:extLst>
              <p:ext uri="{D42A27DB-BD31-4B8C-83A1-F6EECF244321}">
                <p14:modId xmlns:p14="http://schemas.microsoft.com/office/powerpoint/2010/main" val="696656148"/>
              </p:ext>
            </p:extLst>
          </p:nvPr>
        </p:nvGraphicFramePr>
        <p:xfrm>
          <a:off x="369888" y="2313709"/>
          <a:ext cx="11461750" cy="3639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8808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6C9AD9-C8FB-0D49-8851-362C422FDF58}"/>
              </a:ext>
            </a:extLst>
          </p:cNvPr>
          <p:cNvSpPr>
            <a:spLocks noGrp="1"/>
          </p:cNvSpPr>
          <p:nvPr>
            <p:ph type="body" sz="quarter" idx="18"/>
          </p:nvPr>
        </p:nvSpPr>
        <p:spPr/>
        <p:txBody>
          <a:bodyPr/>
          <a:lstStyle/>
          <a:p>
            <a:r>
              <a:rPr lang="en-US" dirty="0"/>
              <a:t>ONLINE PARTICIPATION</a:t>
            </a:r>
          </a:p>
        </p:txBody>
      </p:sp>
      <p:sp>
        <p:nvSpPr>
          <p:cNvPr id="4" name="Title 3">
            <a:extLst>
              <a:ext uri="{FF2B5EF4-FFF2-40B4-BE49-F238E27FC236}">
                <a16:creationId xmlns:a16="http://schemas.microsoft.com/office/drawing/2014/main" id="{3193422A-D5C2-5945-8085-BB3D54868C2A}"/>
              </a:ext>
            </a:extLst>
          </p:cNvPr>
          <p:cNvSpPr>
            <a:spLocks noGrp="1"/>
          </p:cNvSpPr>
          <p:nvPr>
            <p:ph type="title"/>
          </p:nvPr>
        </p:nvSpPr>
        <p:spPr/>
        <p:txBody>
          <a:bodyPr/>
          <a:lstStyle/>
          <a:p>
            <a:r>
              <a:rPr lang="en-US" b="1" dirty="0"/>
              <a:t>Compared to September, disabled audiences are now spending larger amount on digital experiences</a:t>
            </a:r>
          </a:p>
        </p:txBody>
      </p:sp>
      <p:sp>
        <p:nvSpPr>
          <p:cNvPr id="6" name="Slide Number Placeholder 5">
            <a:extLst>
              <a:ext uri="{FF2B5EF4-FFF2-40B4-BE49-F238E27FC236}">
                <a16:creationId xmlns:a16="http://schemas.microsoft.com/office/drawing/2014/main" id="{EAEEAA70-452F-2044-A217-4BD67C74D006}"/>
              </a:ext>
            </a:extLst>
          </p:cNvPr>
          <p:cNvSpPr>
            <a:spLocks noGrp="1"/>
          </p:cNvSpPr>
          <p:nvPr>
            <p:ph type="sldNum" sz="quarter" idx="20"/>
          </p:nvPr>
        </p:nvSpPr>
        <p:spPr/>
        <p:txBody>
          <a:bodyPr/>
          <a:lstStyle/>
          <a:p>
            <a:fld id="{7952EF3B-5CB1-1C4B-8BB2-74B288069C27}" type="slidenum">
              <a:rPr lang="en-US" smtClean="0"/>
              <a:pPr/>
              <a:t>14</a:t>
            </a:fld>
            <a:endParaRPr lang="en-US" dirty="0"/>
          </a:p>
        </p:txBody>
      </p:sp>
      <p:sp>
        <p:nvSpPr>
          <p:cNvPr id="7" name="Text Placeholder 6">
            <a:extLst>
              <a:ext uri="{FF2B5EF4-FFF2-40B4-BE49-F238E27FC236}">
                <a16:creationId xmlns:a16="http://schemas.microsoft.com/office/drawing/2014/main" id="{53140D5F-BC09-B84E-9EE5-B2C2E2709FBF}"/>
              </a:ext>
            </a:extLst>
          </p:cNvPr>
          <p:cNvSpPr>
            <a:spLocks noGrp="1"/>
          </p:cNvSpPr>
          <p:nvPr>
            <p:ph type="body" sz="quarter" idx="21"/>
          </p:nvPr>
        </p:nvSpPr>
        <p:spPr>
          <a:xfrm>
            <a:off x="363538" y="1618342"/>
            <a:ext cx="11468100" cy="531299"/>
          </a:xfrm>
        </p:spPr>
        <p:txBody>
          <a:bodyPr/>
          <a:lstStyle/>
          <a:p>
            <a:r>
              <a:rPr lang="en-AU" b="0" dirty="0"/>
              <a:t>Stacked bar chart showing the spending levels of disabled audiences on online arts experiences, comparing September 2020 and March 2021. More people are now spending over $50 on digital experiences.</a:t>
            </a:r>
          </a:p>
        </p:txBody>
      </p:sp>
      <p:graphicFrame>
        <p:nvGraphicFramePr>
          <p:cNvPr id="12" name="Content Placeholder 12">
            <a:extLst>
              <a:ext uri="{FF2B5EF4-FFF2-40B4-BE49-F238E27FC236}">
                <a16:creationId xmlns:a16="http://schemas.microsoft.com/office/drawing/2014/main" id="{940C2860-6AFD-774F-A48C-06554303DA22}"/>
              </a:ext>
            </a:extLst>
          </p:cNvPr>
          <p:cNvGraphicFramePr>
            <a:graphicFrameLocks noGrp="1"/>
          </p:cNvGraphicFramePr>
          <p:nvPr>
            <p:ph idx="1"/>
            <p:extLst>
              <p:ext uri="{D42A27DB-BD31-4B8C-83A1-F6EECF244321}">
                <p14:modId xmlns:p14="http://schemas.microsoft.com/office/powerpoint/2010/main" val="1986533973"/>
              </p:ext>
            </p:extLst>
          </p:nvPr>
        </p:nvGraphicFramePr>
        <p:xfrm>
          <a:off x="369888" y="2024063"/>
          <a:ext cx="11461750" cy="4321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6683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1335-5D26-134A-B87C-828EF8B06176}"/>
              </a:ext>
            </a:extLst>
          </p:cNvPr>
          <p:cNvSpPr>
            <a:spLocks noGrp="1"/>
          </p:cNvSpPr>
          <p:nvPr>
            <p:ph type="title"/>
          </p:nvPr>
        </p:nvSpPr>
        <p:spPr/>
        <p:txBody>
          <a:bodyPr/>
          <a:lstStyle/>
          <a:p>
            <a:r>
              <a:rPr lang="en-AU" b="1" dirty="0"/>
              <a:t>Technical barriers can limit attendance for disabled audiences:</a:t>
            </a:r>
            <a:br>
              <a:rPr lang="en-AU" b="1" dirty="0"/>
            </a:br>
            <a:br>
              <a:rPr lang="en-AU" b="1" dirty="0"/>
            </a:br>
            <a:r>
              <a:rPr lang="en-AU" dirty="0"/>
              <a:t>‘[Provide] easy to read and understand Information on what we will experience, and how, ahead of time (to manage anxiety and panic attack barriers). Trigger warnings.’</a:t>
            </a:r>
            <a:br>
              <a:rPr lang="en-AU" dirty="0"/>
            </a:br>
            <a:br>
              <a:rPr lang="en-AU" dirty="0"/>
            </a:br>
            <a:r>
              <a:rPr lang="en-AU" dirty="0"/>
              <a:t>‘We have to stop assuming everyone has a smart phone and has up-to-date computer skills (even the language defeats me).’</a:t>
            </a:r>
            <a:br>
              <a:rPr lang="en-AU" dirty="0"/>
            </a:br>
            <a:endParaRPr lang="en-US" dirty="0"/>
          </a:p>
        </p:txBody>
      </p:sp>
    </p:spTree>
    <p:extLst>
      <p:ext uri="{BB962C8B-B14F-4D97-AF65-F5344CB8AC3E}">
        <p14:creationId xmlns:p14="http://schemas.microsoft.com/office/powerpoint/2010/main" val="1086002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1F13-0321-904F-B4E1-1B6F5FBE6C7D}"/>
              </a:ext>
            </a:extLst>
          </p:cNvPr>
          <p:cNvSpPr>
            <a:spLocks noGrp="1"/>
          </p:cNvSpPr>
          <p:nvPr>
            <p:ph type="title"/>
          </p:nvPr>
        </p:nvSpPr>
        <p:spPr/>
        <p:txBody>
          <a:bodyPr/>
          <a:lstStyle/>
          <a:p>
            <a:r>
              <a:rPr lang="en-AU" b="1" dirty="0"/>
              <a:t>Another person said,</a:t>
            </a:r>
            <a:br>
              <a:rPr lang="en-AU" dirty="0"/>
            </a:br>
            <a:br>
              <a:rPr lang="en-AU" dirty="0"/>
            </a:br>
            <a:r>
              <a:rPr lang="en-AU" dirty="0"/>
              <a:t>‘Some online events are only available for a limited time and as I have a disability that may affect my ability to attend at a specific time, I'm not able to take part.’</a:t>
            </a:r>
            <a:endParaRPr lang="en-US" dirty="0"/>
          </a:p>
        </p:txBody>
      </p:sp>
    </p:spTree>
    <p:extLst>
      <p:ext uri="{BB962C8B-B14F-4D97-AF65-F5344CB8AC3E}">
        <p14:creationId xmlns:p14="http://schemas.microsoft.com/office/powerpoint/2010/main" val="3814723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72C2-1576-B44E-972F-4E34022EB4FA}"/>
              </a:ext>
            </a:extLst>
          </p:cNvPr>
          <p:cNvSpPr>
            <a:spLocks noGrp="1"/>
          </p:cNvSpPr>
          <p:nvPr>
            <p:ph type="title"/>
          </p:nvPr>
        </p:nvSpPr>
        <p:spPr/>
        <p:txBody>
          <a:bodyPr/>
          <a:lstStyle/>
          <a:p>
            <a:r>
              <a:rPr lang="en-US" b="1" dirty="0"/>
              <a:t>Others mentioned the quality and availability of access options:</a:t>
            </a:r>
            <a:br>
              <a:rPr lang="en-US" dirty="0"/>
            </a:br>
            <a:br>
              <a:rPr lang="en-US" dirty="0"/>
            </a:br>
            <a:r>
              <a:rPr lang="en-AU" dirty="0"/>
              <a:t>‘Being Deaf, some events forget to make content accessible in the way of Auslan sign language interpreting and captioning.’</a:t>
            </a:r>
            <a:br>
              <a:rPr lang="en-AU" dirty="0"/>
            </a:br>
            <a:br>
              <a:rPr lang="en-AU" dirty="0"/>
            </a:br>
            <a:r>
              <a:rPr lang="en-AU" dirty="0"/>
              <a:t>‘Have the event pages and ticketing process assessed for accessibility in the build phase already. That makes it much quicker and cheaper to fix and attracts more patrons.’</a:t>
            </a:r>
            <a:endParaRPr lang="en-US" dirty="0"/>
          </a:p>
        </p:txBody>
      </p:sp>
    </p:spTree>
    <p:extLst>
      <p:ext uri="{BB962C8B-B14F-4D97-AF65-F5344CB8AC3E}">
        <p14:creationId xmlns:p14="http://schemas.microsoft.com/office/powerpoint/2010/main" val="1690836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C2C2148-5AA5-9F41-86DD-919FA00F97C5}"/>
              </a:ext>
            </a:extLst>
          </p:cNvPr>
          <p:cNvSpPr>
            <a:spLocks noGrp="1"/>
          </p:cNvSpPr>
          <p:nvPr>
            <p:ph idx="1"/>
          </p:nvPr>
        </p:nvSpPr>
        <p:spPr>
          <a:xfrm>
            <a:off x="370114" y="1524000"/>
            <a:ext cx="11461524" cy="4514850"/>
          </a:xfrm>
        </p:spPr>
        <p:txBody>
          <a:bodyPr/>
          <a:lstStyle/>
          <a:p>
            <a:pPr marL="342900" indent="-342900">
              <a:buFont typeface="+mj-lt"/>
              <a:buAutoNum type="arabicPeriod"/>
            </a:pPr>
            <a:r>
              <a:rPr lang="en-US" sz="2000" b="1" dirty="0"/>
              <a:t>Embed access into COVID-safe plans. </a:t>
            </a:r>
            <a:r>
              <a:rPr lang="en-US" sz="2000" dirty="0"/>
              <a:t>Protocols such as social distancing and seating arrangements should consider physical access concerns.</a:t>
            </a:r>
            <a:br>
              <a:rPr lang="en-US" sz="2000" b="1" dirty="0"/>
            </a:br>
            <a:endParaRPr lang="en-US" sz="2000" b="1" dirty="0"/>
          </a:p>
          <a:p>
            <a:pPr marL="342900" indent="-342900">
              <a:buFont typeface="+mj-lt"/>
              <a:buAutoNum type="arabicPeriod"/>
            </a:pPr>
            <a:r>
              <a:rPr lang="en-US" sz="2000" b="1" dirty="0"/>
              <a:t>Continue to offer hybrid models and digital recordings. </a:t>
            </a:r>
            <a:r>
              <a:rPr lang="en-US" sz="2000" dirty="0"/>
              <a:t>Digital is playing a key role in widening access, even when live events are available.</a:t>
            </a:r>
            <a:br>
              <a:rPr lang="en-US" sz="2000" b="1" dirty="0"/>
            </a:br>
            <a:endParaRPr lang="en-US" sz="2000" b="1" dirty="0"/>
          </a:p>
          <a:p>
            <a:pPr marL="342900" indent="-342900">
              <a:buFont typeface="+mj-lt"/>
              <a:buAutoNum type="arabicPeriod"/>
            </a:pPr>
            <a:r>
              <a:rPr lang="en-US" sz="2000" b="1" dirty="0"/>
              <a:t>Make digital art experiences available on-demand. </a:t>
            </a:r>
            <a:r>
              <a:rPr lang="en-US" sz="2000" dirty="0"/>
              <a:t>Live-streamed events are not suited to everyone – and some disabled audiences need flexibility. </a:t>
            </a:r>
            <a:br>
              <a:rPr lang="en-US" sz="2000" b="1" dirty="0"/>
            </a:br>
            <a:endParaRPr lang="en-US" sz="2000" b="1" dirty="0"/>
          </a:p>
          <a:p>
            <a:pPr marL="342900" indent="-342900">
              <a:buFont typeface="+mj-lt"/>
              <a:buAutoNum type="arabicPeriod"/>
            </a:pPr>
            <a:r>
              <a:rPr lang="en-US" sz="2000" b="1" dirty="0"/>
              <a:t>Broaden access options for digital audiences. </a:t>
            </a:r>
            <a:r>
              <a:rPr lang="en-US" sz="2000" dirty="0"/>
              <a:t>Consider a range of needs and options like captioning, audio descriptions and Auslan.</a:t>
            </a:r>
            <a:br>
              <a:rPr lang="en-US" sz="2000" b="1" dirty="0"/>
            </a:br>
            <a:endParaRPr lang="en-US" sz="2000" b="1" dirty="0"/>
          </a:p>
          <a:p>
            <a:pPr marL="342900" indent="-342900">
              <a:buFont typeface="+mj-lt"/>
              <a:buAutoNum type="arabicPeriod"/>
            </a:pPr>
            <a:r>
              <a:rPr lang="en-US" sz="2000" b="1" dirty="0"/>
              <a:t>Offering technical assistance for digital experiences</a:t>
            </a:r>
            <a:r>
              <a:rPr lang="en-US" sz="2000" dirty="0"/>
              <a:t>. Expand resources and technical advice to help more people engage with more offerings. </a:t>
            </a:r>
          </a:p>
        </p:txBody>
      </p:sp>
      <p:sp>
        <p:nvSpPr>
          <p:cNvPr id="5" name="Text Placeholder 4">
            <a:extLst>
              <a:ext uri="{FF2B5EF4-FFF2-40B4-BE49-F238E27FC236}">
                <a16:creationId xmlns:a16="http://schemas.microsoft.com/office/drawing/2014/main" id="{99826DA7-9776-0140-BC55-9FAEA26FD1F4}"/>
              </a:ext>
            </a:extLst>
          </p:cNvPr>
          <p:cNvSpPr>
            <a:spLocks noGrp="1"/>
          </p:cNvSpPr>
          <p:nvPr>
            <p:ph type="body" sz="quarter" idx="18"/>
          </p:nvPr>
        </p:nvSpPr>
        <p:spPr/>
        <p:txBody>
          <a:bodyPr/>
          <a:lstStyle/>
          <a:p>
            <a:r>
              <a:rPr lang="en-US" dirty="0"/>
              <a:t>OPPORTUNITIES</a:t>
            </a:r>
          </a:p>
        </p:txBody>
      </p:sp>
      <p:sp>
        <p:nvSpPr>
          <p:cNvPr id="3" name="Title 2">
            <a:extLst>
              <a:ext uri="{FF2B5EF4-FFF2-40B4-BE49-F238E27FC236}">
                <a16:creationId xmlns:a16="http://schemas.microsoft.com/office/drawing/2014/main" id="{6C957F56-AABB-5140-942E-D665689426FE}"/>
              </a:ext>
            </a:extLst>
          </p:cNvPr>
          <p:cNvSpPr>
            <a:spLocks noGrp="1"/>
          </p:cNvSpPr>
          <p:nvPr>
            <p:ph type="title"/>
          </p:nvPr>
        </p:nvSpPr>
        <p:spPr/>
        <p:txBody>
          <a:bodyPr/>
          <a:lstStyle/>
          <a:p>
            <a:r>
              <a:rPr lang="en-US" b="1" dirty="0"/>
              <a:t>5 tips for expanding access for disabled audiences </a:t>
            </a:r>
          </a:p>
        </p:txBody>
      </p:sp>
    </p:spTree>
    <p:extLst>
      <p:ext uri="{BB962C8B-B14F-4D97-AF65-F5344CB8AC3E}">
        <p14:creationId xmlns:p14="http://schemas.microsoft.com/office/powerpoint/2010/main" val="2294654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00CD75-9406-4E48-B05E-BD8262B3BF97}"/>
              </a:ext>
            </a:extLst>
          </p:cNvPr>
          <p:cNvSpPr>
            <a:spLocks noGrp="1"/>
          </p:cNvSpPr>
          <p:nvPr>
            <p:ph idx="1"/>
          </p:nvPr>
        </p:nvSpPr>
        <p:spPr>
          <a:xfrm>
            <a:off x="370114" y="1157288"/>
            <a:ext cx="11461524" cy="5043487"/>
          </a:xfrm>
        </p:spPr>
        <p:txBody>
          <a:bodyPr/>
          <a:lstStyle/>
          <a:p>
            <a:pPr>
              <a:lnSpc>
                <a:spcPct val="100000"/>
              </a:lnSpc>
            </a:pPr>
            <a:r>
              <a:rPr lang="en-AU" sz="2400" dirty="0"/>
              <a:t>Our Hybrid Futures (The Access Advantage, page 52</a:t>
            </a:r>
            <a:r>
              <a:rPr lang="en-AU" sz="2400" dirty="0">
                <a:solidFill>
                  <a:schemeClr val="accent1"/>
                </a:solidFill>
              </a:rPr>
              <a:t>): </a:t>
            </a:r>
            <a:r>
              <a:rPr lang="en-AU" sz="2400" dirty="0">
                <a:solidFill>
                  <a:schemeClr val="accent1"/>
                </a:solidFill>
                <a:hlinkClick r:id="rId3">
                  <a:extLst>
                    <a:ext uri="{A12FA001-AC4F-418D-AE19-62706E023703}">
                      <ahyp:hlinkClr xmlns:ahyp="http://schemas.microsoft.com/office/drawing/2018/hyperlinkcolor" val="tx"/>
                    </a:ext>
                  </a:extLst>
                </a:hlinkClick>
              </a:rPr>
              <a:t>https://ourhybridfuture.com.au/downloads/</a:t>
            </a:r>
            <a:endParaRPr lang="en-AU" sz="2400" dirty="0">
              <a:solidFill>
                <a:schemeClr val="accent1"/>
              </a:solidFill>
            </a:endParaRPr>
          </a:p>
          <a:p>
            <a:pPr>
              <a:lnSpc>
                <a:spcPct val="100000"/>
              </a:lnSpc>
            </a:pPr>
            <a:r>
              <a:rPr lang="en-AU" sz="2400" dirty="0"/>
              <a:t>Top 10 tips for accessible online events:</a:t>
            </a:r>
            <a:br>
              <a:rPr lang="en-AU" sz="2400" dirty="0"/>
            </a:br>
            <a:r>
              <a:rPr lang="en-AU" sz="2400" dirty="0">
                <a:solidFill>
                  <a:schemeClr val="accent1"/>
                </a:solidFill>
                <a:hlinkClick r:id="rId4" tooltip="https://aarts.net.au/news/top-10-tips-for-running-accessible-online-events/">
                  <a:extLst>
                    <a:ext uri="{A12FA001-AC4F-418D-AE19-62706E023703}">
                      <ahyp:hlinkClr xmlns:ahyp="http://schemas.microsoft.com/office/drawing/2018/hyperlinkcolor" val="tx"/>
                    </a:ext>
                  </a:extLst>
                </a:hlinkClick>
              </a:rPr>
              <a:t>https://aarts.net.au/news/top-10-tips-for-running-accessible-online-events/</a:t>
            </a:r>
            <a:endParaRPr lang="en-AU" sz="2400" dirty="0">
              <a:solidFill>
                <a:schemeClr val="accent1"/>
              </a:solidFill>
            </a:endParaRPr>
          </a:p>
          <a:p>
            <a:pPr>
              <a:lnSpc>
                <a:spcPct val="100000"/>
              </a:lnSpc>
            </a:pPr>
            <a:r>
              <a:rPr lang="en-AU" sz="2400" dirty="0"/>
              <a:t>How to make your online content accessible:</a:t>
            </a:r>
            <a:br>
              <a:rPr lang="en-AU" sz="2400" dirty="0"/>
            </a:br>
            <a:r>
              <a:rPr lang="en-AU" sz="2400" dirty="0">
                <a:solidFill>
                  <a:schemeClr val="accent1"/>
                </a:solidFill>
                <a:hlinkClick r:id="rId5" tooltip="https://digitalculturenetwork.org.uk/knowledge/how-to-make-your-online-content-accessible/">
                  <a:extLst>
                    <a:ext uri="{A12FA001-AC4F-418D-AE19-62706E023703}">
                      <ahyp:hlinkClr xmlns:ahyp="http://schemas.microsoft.com/office/drawing/2018/hyperlinkcolor" val="tx"/>
                    </a:ext>
                  </a:extLst>
                </a:hlinkClick>
              </a:rPr>
              <a:t>https://digitalculturenetwork.org.uk/knowledge/how-to-make-your-online-content-accessible/</a:t>
            </a:r>
            <a:endParaRPr lang="en-AU" sz="2400" dirty="0">
              <a:solidFill>
                <a:schemeClr val="accent1"/>
              </a:solidFill>
            </a:endParaRPr>
          </a:p>
          <a:p>
            <a:pPr>
              <a:lnSpc>
                <a:spcPct val="100000"/>
              </a:lnSpc>
            </a:pPr>
            <a:r>
              <a:rPr lang="en-AU" sz="2400" dirty="0"/>
              <a:t>Accessibility: Resources to Help Ensure Accessibility of Your Virtual Events for People with Disabilities (National Endowment for the Arts):</a:t>
            </a:r>
            <a:br>
              <a:rPr lang="en-AU" sz="2400" dirty="0"/>
            </a:br>
            <a:r>
              <a:rPr lang="en-AU" sz="2400" dirty="0">
                <a:solidFill>
                  <a:schemeClr val="accent1"/>
                </a:solidFill>
                <a:hlinkClick r:id="rId6" tooltip="https://www.arts.gov/impact/accessibility/resources-to-help-ensure-accessibility-of-your-virtual-events">
                  <a:extLst>
                    <a:ext uri="{A12FA001-AC4F-418D-AE19-62706E023703}">
                      <ahyp:hlinkClr xmlns:ahyp="http://schemas.microsoft.com/office/drawing/2018/hyperlinkcolor" val="tx"/>
                    </a:ext>
                  </a:extLst>
                </a:hlinkClick>
              </a:rPr>
              <a:t>https://www.arts.gov/impact/accessibility/resources-to-help-ensure-accessibility-of-your-virtual-events</a:t>
            </a:r>
            <a:endParaRPr lang="en-AU" sz="2400" dirty="0">
              <a:solidFill>
                <a:schemeClr val="accent1"/>
              </a:solidFill>
            </a:endParaRPr>
          </a:p>
          <a:p>
            <a:pPr>
              <a:lnSpc>
                <a:spcPct val="100000"/>
              </a:lnSpc>
            </a:pPr>
            <a:r>
              <a:rPr lang="en-AU" sz="2400" dirty="0"/>
              <a:t>Arts Activated Conference (August):</a:t>
            </a:r>
            <a:br>
              <a:rPr lang="en-AU" sz="2400" dirty="0"/>
            </a:br>
            <a:r>
              <a:rPr lang="en-AU" sz="2400" dirty="0">
                <a:solidFill>
                  <a:schemeClr val="accent1"/>
                </a:solidFill>
                <a:hlinkClick r:id="rId7">
                  <a:extLst>
                    <a:ext uri="{A12FA001-AC4F-418D-AE19-62706E023703}">
                      <ahyp:hlinkClr xmlns:ahyp="http://schemas.microsoft.com/office/drawing/2018/hyperlinkcolor" val="tx"/>
                    </a:ext>
                  </a:extLst>
                </a:hlinkClick>
              </a:rPr>
              <a:t>https://touchpoint.eventsair.com/arts-activated-2021/</a:t>
            </a:r>
            <a:endParaRPr lang="en-AU" sz="2400" dirty="0">
              <a:solidFill>
                <a:schemeClr val="accent1"/>
              </a:solidFill>
            </a:endParaRPr>
          </a:p>
        </p:txBody>
      </p:sp>
      <p:sp>
        <p:nvSpPr>
          <p:cNvPr id="3" name="Text Placeholder 2">
            <a:extLst>
              <a:ext uri="{FF2B5EF4-FFF2-40B4-BE49-F238E27FC236}">
                <a16:creationId xmlns:a16="http://schemas.microsoft.com/office/drawing/2014/main" id="{CCC4F634-A690-3C49-AFF8-042C333C875D}"/>
              </a:ext>
            </a:extLst>
          </p:cNvPr>
          <p:cNvSpPr>
            <a:spLocks noGrp="1"/>
          </p:cNvSpPr>
          <p:nvPr>
            <p:ph type="body" sz="quarter" idx="18"/>
          </p:nvPr>
        </p:nvSpPr>
        <p:spPr/>
        <p:txBody>
          <a:bodyPr/>
          <a:lstStyle/>
          <a:p>
            <a:r>
              <a:rPr lang="en-US" dirty="0"/>
              <a:t>RESOURCES</a:t>
            </a:r>
          </a:p>
        </p:txBody>
      </p:sp>
      <p:sp>
        <p:nvSpPr>
          <p:cNvPr id="4" name="Title 3">
            <a:extLst>
              <a:ext uri="{FF2B5EF4-FFF2-40B4-BE49-F238E27FC236}">
                <a16:creationId xmlns:a16="http://schemas.microsoft.com/office/drawing/2014/main" id="{BF9E368F-1E45-E140-B810-440281324D74}"/>
              </a:ext>
            </a:extLst>
          </p:cNvPr>
          <p:cNvSpPr>
            <a:spLocks noGrp="1"/>
          </p:cNvSpPr>
          <p:nvPr>
            <p:ph type="title"/>
          </p:nvPr>
        </p:nvSpPr>
        <p:spPr/>
        <p:txBody>
          <a:bodyPr/>
          <a:lstStyle/>
          <a:p>
            <a:r>
              <a:rPr lang="en-US" b="1" dirty="0"/>
              <a:t>Helpful resources for expanding access</a:t>
            </a:r>
          </a:p>
        </p:txBody>
      </p:sp>
      <p:sp>
        <p:nvSpPr>
          <p:cNvPr id="6" name="Slide Number Placeholder 5">
            <a:extLst>
              <a:ext uri="{FF2B5EF4-FFF2-40B4-BE49-F238E27FC236}">
                <a16:creationId xmlns:a16="http://schemas.microsoft.com/office/drawing/2014/main" id="{92FFC8C0-42B7-EE4D-8E25-1DE60A301080}"/>
              </a:ext>
            </a:extLst>
          </p:cNvPr>
          <p:cNvSpPr>
            <a:spLocks noGrp="1"/>
          </p:cNvSpPr>
          <p:nvPr>
            <p:ph type="sldNum" sz="quarter" idx="20"/>
          </p:nvPr>
        </p:nvSpPr>
        <p:spPr/>
        <p:txBody>
          <a:bodyPr/>
          <a:lstStyle/>
          <a:p>
            <a:fld id="{7952EF3B-5CB1-1C4B-8BB2-74B288069C27}" type="slidenum">
              <a:rPr lang="en-US" smtClean="0"/>
              <a:pPr/>
              <a:t>19</a:t>
            </a:fld>
            <a:endParaRPr lang="en-US" dirty="0"/>
          </a:p>
        </p:txBody>
      </p:sp>
    </p:spTree>
    <p:extLst>
      <p:ext uri="{BB962C8B-B14F-4D97-AF65-F5344CB8AC3E}">
        <p14:creationId xmlns:p14="http://schemas.microsoft.com/office/powerpoint/2010/main" val="3721338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B5F91A-8A1D-3840-BBBC-3494EBE4F5D5}"/>
              </a:ext>
            </a:extLst>
          </p:cNvPr>
          <p:cNvSpPr>
            <a:spLocks noGrp="1"/>
          </p:cNvSpPr>
          <p:nvPr>
            <p:ph type="body" sz="quarter" idx="18"/>
          </p:nvPr>
        </p:nvSpPr>
        <p:spPr/>
        <p:txBody>
          <a:bodyPr/>
          <a:lstStyle/>
          <a:p>
            <a:r>
              <a:rPr lang="en-US" dirty="0">
                <a:latin typeface="Montserrat" panose="02000505000000020004" pitchFamily="2" charset="77"/>
              </a:rPr>
              <a:t>LIVE ATTENDANCE</a:t>
            </a:r>
          </a:p>
        </p:txBody>
      </p:sp>
      <p:sp>
        <p:nvSpPr>
          <p:cNvPr id="4" name="Title 3">
            <a:extLst>
              <a:ext uri="{FF2B5EF4-FFF2-40B4-BE49-F238E27FC236}">
                <a16:creationId xmlns:a16="http://schemas.microsoft.com/office/drawing/2014/main" id="{66DB0F84-0B42-B341-8598-16CF00153EDB}"/>
              </a:ext>
            </a:extLst>
          </p:cNvPr>
          <p:cNvSpPr>
            <a:spLocks noGrp="1"/>
          </p:cNvSpPr>
          <p:nvPr>
            <p:ph type="title"/>
          </p:nvPr>
        </p:nvSpPr>
        <p:spPr/>
        <p:txBody>
          <a:bodyPr/>
          <a:lstStyle/>
          <a:p>
            <a:r>
              <a:rPr lang="en-US" b="1" dirty="0">
                <a:latin typeface="Montserrat" panose="02000505000000020004" pitchFamily="2" charset="77"/>
              </a:rPr>
              <a:t>In March, 65% of disabled audiences had recently attended a live in-person event — compared to 72% of non-disabled audiences</a:t>
            </a:r>
          </a:p>
        </p:txBody>
      </p:sp>
      <p:sp>
        <p:nvSpPr>
          <p:cNvPr id="6" name="Slide Number Placeholder 5">
            <a:extLst>
              <a:ext uri="{FF2B5EF4-FFF2-40B4-BE49-F238E27FC236}">
                <a16:creationId xmlns:a16="http://schemas.microsoft.com/office/drawing/2014/main" id="{A10E87B7-CEE8-084B-B3D3-645DF941AAB0}"/>
              </a:ext>
            </a:extLst>
          </p:cNvPr>
          <p:cNvSpPr>
            <a:spLocks noGrp="1"/>
          </p:cNvSpPr>
          <p:nvPr>
            <p:ph type="sldNum" sz="quarter" idx="20"/>
          </p:nvPr>
        </p:nvSpPr>
        <p:spPr/>
        <p:txBody>
          <a:bodyPr/>
          <a:lstStyle/>
          <a:p>
            <a:fld id="{7952EF3B-5CB1-1C4B-8BB2-74B288069C27}" type="slidenum">
              <a:rPr lang="en-US" smtClean="0">
                <a:latin typeface="Montserrat" panose="02000505000000020004" pitchFamily="2" charset="77"/>
              </a:rPr>
              <a:pPr/>
              <a:t>2</a:t>
            </a:fld>
            <a:endParaRPr lang="en-US" dirty="0">
              <a:latin typeface="Montserrat" panose="02000505000000020004" pitchFamily="2" charset="77"/>
            </a:endParaRPr>
          </a:p>
        </p:txBody>
      </p:sp>
      <p:graphicFrame>
        <p:nvGraphicFramePr>
          <p:cNvPr id="7" name="Content Placeholder 30">
            <a:extLst>
              <a:ext uri="{FF2B5EF4-FFF2-40B4-BE49-F238E27FC236}">
                <a16:creationId xmlns:a16="http://schemas.microsoft.com/office/drawing/2014/main" id="{779AEF91-00EC-AA41-897B-654F277070B6}"/>
              </a:ext>
            </a:extLst>
          </p:cNvPr>
          <p:cNvGraphicFramePr>
            <a:graphicFrameLocks noGrp="1"/>
          </p:cNvGraphicFramePr>
          <p:nvPr>
            <p:ph idx="1"/>
            <p:extLst>
              <p:ext uri="{D42A27DB-BD31-4B8C-83A1-F6EECF244321}">
                <p14:modId xmlns:p14="http://schemas.microsoft.com/office/powerpoint/2010/main" val="1081249485"/>
              </p:ext>
            </p:extLst>
          </p:nvPr>
        </p:nvGraphicFramePr>
        <p:xfrm>
          <a:off x="369888" y="2377255"/>
          <a:ext cx="11461750" cy="382352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6">
            <a:extLst>
              <a:ext uri="{FF2B5EF4-FFF2-40B4-BE49-F238E27FC236}">
                <a16:creationId xmlns:a16="http://schemas.microsoft.com/office/drawing/2014/main" id="{3F924D98-C11C-6846-88C3-CCEFFF58EA8D}"/>
              </a:ext>
            </a:extLst>
          </p:cNvPr>
          <p:cNvSpPr>
            <a:spLocks noGrp="1"/>
          </p:cNvSpPr>
          <p:nvPr>
            <p:ph type="body" sz="quarter" idx="21"/>
          </p:nvPr>
        </p:nvSpPr>
        <p:spPr>
          <a:xfrm>
            <a:off x="363538" y="1618343"/>
            <a:ext cx="11468100" cy="453388"/>
          </a:xfrm>
        </p:spPr>
        <p:txBody>
          <a:bodyPr/>
          <a:lstStyle/>
          <a:p>
            <a:r>
              <a:rPr lang="en-AU" b="0" dirty="0"/>
              <a:t>Line chart showing attendance rates at live events from May 2020 to March 2021. The results show that attendance levels have increased among both disabled audiences and non-disabled audience, though non-disabled audiences have been attending slightly more in general, compared to disabled audiences.</a:t>
            </a:r>
          </a:p>
        </p:txBody>
      </p:sp>
    </p:spTree>
    <p:extLst>
      <p:ext uri="{BB962C8B-B14F-4D97-AF65-F5344CB8AC3E}">
        <p14:creationId xmlns:p14="http://schemas.microsoft.com/office/powerpoint/2010/main" val="2886211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54C086-7844-40B9-ADCF-94144DF88DE0}"/>
              </a:ext>
            </a:extLst>
          </p:cNvPr>
          <p:cNvSpPr>
            <a:spLocks noGrp="1"/>
          </p:cNvSpPr>
          <p:nvPr>
            <p:ph type="title"/>
          </p:nvPr>
        </p:nvSpPr>
        <p:spPr/>
        <p:txBody>
          <a:bodyPr/>
          <a:lstStyle/>
          <a:p>
            <a:r>
              <a:rPr lang="en-AU" b="1" dirty="0">
                <a:latin typeface="Arial" panose="020B0604020202020204" pitchFamily="34" charset="0"/>
                <a:cs typeface="Arial" panose="020B0604020202020204" pitchFamily="34" charset="0"/>
              </a:rPr>
              <a:t>For resources, head to: </a:t>
            </a:r>
            <a:r>
              <a:rPr lang="en-AU" b="1"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www.thepatternmakers.com.au/</a:t>
            </a:r>
            <a:r>
              <a:rPr lang="en-AU" b="1" u="sng" dirty="0">
                <a:solidFill>
                  <a:schemeClr val="accent1"/>
                </a:solidFill>
                <a:latin typeface="Arial" panose="020B0604020202020204" pitchFamily="34" charset="0"/>
                <a:cs typeface="Arial" panose="020B0604020202020204" pitchFamily="34" charset="0"/>
              </a:rPr>
              <a:t>covid19</a:t>
            </a:r>
          </a:p>
        </p:txBody>
      </p:sp>
      <p:sp>
        <p:nvSpPr>
          <p:cNvPr id="6" name="Slide Number Placeholder 5">
            <a:extLst>
              <a:ext uri="{FF2B5EF4-FFF2-40B4-BE49-F238E27FC236}">
                <a16:creationId xmlns:a16="http://schemas.microsoft.com/office/drawing/2014/main" id="{6F23C6FA-FC09-41CF-BB7E-90D043635A42}"/>
              </a:ext>
            </a:extLst>
          </p:cNvPr>
          <p:cNvSpPr>
            <a:spLocks noGrp="1"/>
          </p:cNvSpPr>
          <p:nvPr>
            <p:ph type="sldNum" sz="quarter" idx="20"/>
          </p:nvPr>
        </p:nvSpPr>
        <p:spPr/>
        <p:txBody>
          <a:bodyPr/>
          <a:lstStyle/>
          <a:p>
            <a:fld id="{7952EF3B-5CB1-1C4B-8BB2-74B288069C27}" type="slidenum">
              <a:rPr lang="en-US" smtClean="0">
                <a:latin typeface="Arial" panose="020B0604020202020204" pitchFamily="34" charset="0"/>
                <a:cs typeface="Arial" panose="020B0604020202020204" pitchFamily="34" charset="0"/>
              </a:rPr>
              <a:pPr/>
              <a:t>20</a:t>
            </a:fld>
            <a:endParaRPr lang="en-US" dirty="0">
              <a:latin typeface="Arial" panose="020B0604020202020204" pitchFamily="34" charset="0"/>
              <a:cs typeface="Arial" panose="020B0604020202020204" pitchFamily="34" charset="0"/>
            </a:endParaRPr>
          </a:p>
        </p:txBody>
      </p:sp>
      <p:sp>
        <p:nvSpPr>
          <p:cNvPr id="10" name="Rectangle 9">
            <a:hlinkClick r:id="rId4"/>
            <a:extLst>
              <a:ext uri="{FF2B5EF4-FFF2-40B4-BE49-F238E27FC236}">
                <a16:creationId xmlns:a16="http://schemas.microsoft.com/office/drawing/2014/main" id="{74053305-1FF2-4BB1-B0FD-B1B82B5F1602}"/>
              </a:ext>
            </a:extLst>
          </p:cNvPr>
          <p:cNvSpPr/>
          <p:nvPr/>
        </p:nvSpPr>
        <p:spPr>
          <a:xfrm>
            <a:off x="6155548" y="3359081"/>
            <a:ext cx="4856630" cy="1431020"/>
          </a:xfrm>
          <a:prstGeom prst="rect">
            <a:avLst/>
          </a:prstGeom>
          <a:solidFill>
            <a:schemeClr val="accent3"/>
          </a:solidFill>
        </p:spPr>
        <p:txBody>
          <a:bodyPr wrap="square" numCol="1" spcCol="182880" anchor="t">
            <a:noAutofit/>
          </a:bodyPr>
          <a:lstStyle/>
          <a:p>
            <a:pPr lvl="0" algn="ctr">
              <a:spcBef>
                <a:spcPts val="600"/>
              </a:spcBef>
              <a:spcAft>
                <a:spcPts val="500"/>
              </a:spcAft>
              <a:buClr>
                <a:srgbClr val="000000"/>
              </a:buClr>
              <a:defRPr/>
            </a:pPr>
            <a:endParaRPr lang="en-AU" b="1" kern="0"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lvl="0" algn="ctr">
              <a:spcBef>
                <a:spcPts val="600"/>
              </a:spcBef>
              <a:spcAft>
                <a:spcPts val="500"/>
              </a:spcAft>
              <a:buClr>
                <a:srgbClr val="000000"/>
              </a:buClr>
              <a:defRPr/>
            </a:pPr>
            <a:r>
              <a:rPr lang="en-AU" b="1" kern="0" dirty="0">
                <a:latin typeface="Arial" panose="020B0604020202020204" pitchFamily="34" charset="0"/>
                <a:ea typeface="Verdana" panose="020B0604030504040204" pitchFamily="34" charset="0"/>
                <a:cs typeface="Arial" panose="020B0604020202020204" pitchFamily="34" charset="0"/>
              </a:rPr>
              <a:t>Survey Questions</a:t>
            </a:r>
          </a:p>
        </p:txBody>
      </p:sp>
      <p:sp>
        <p:nvSpPr>
          <p:cNvPr id="11" name="Rectangle 10">
            <a:hlinkClick r:id="rId5"/>
            <a:extLst>
              <a:ext uri="{FF2B5EF4-FFF2-40B4-BE49-F238E27FC236}">
                <a16:creationId xmlns:a16="http://schemas.microsoft.com/office/drawing/2014/main" id="{45821C8C-3846-4ADF-B076-AD5A622B2102}"/>
              </a:ext>
            </a:extLst>
          </p:cNvPr>
          <p:cNvSpPr/>
          <p:nvPr/>
        </p:nvSpPr>
        <p:spPr>
          <a:xfrm>
            <a:off x="1134808" y="3366859"/>
            <a:ext cx="4856630" cy="1423241"/>
          </a:xfrm>
          <a:prstGeom prst="rect">
            <a:avLst/>
          </a:prstGeom>
          <a:solidFill>
            <a:schemeClr val="accent2"/>
          </a:solidFill>
        </p:spPr>
        <p:txBody>
          <a:bodyPr wrap="square" numCol="1" spcCol="182880" anchor="t">
            <a:noAutofit/>
          </a:bodyPr>
          <a:lstStyle/>
          <a:p>
            <a:pPr lvl="0" algn="ctr">
              <a:spcBef>
                <a:spcPts val="600"/>
              </a:spcBef>
              <a:spcAft>
                <a:spcPts val="500"/>
              </a:spcAft>
              <a:buClr>
                <a:srgbClr val="000000"/>
              </a:buClr>
              <a:defRPr/>
            </a:pPr>
            <a:endParaRPr lang="en-AU" b="1" kern="0"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lvl="0" algn="ctr">
              <a:spcBef>
                <a:spcPts val="600"/>
              </a:spcBef>
              <a:spcAft>
                <a:spcPts val="500"/>
              </a:spcAft>
              <a:buClr>
                <a:srgbClr val="000000"/>
              </a:buClr>
              <a:defRPr/>
            </a:pPr>
            <a:r>
              <a:rPr lang="en-AU" b="1" kern="0" dirty="0">
                <a:latin typeface="Arial" panose="020B0604020202020204" pitchFamily="34" charset="0"/>
                <a:ea typeface="Verdana" panose="020B0604030504040204" pitchFamily="34" charset="0"/>
                <a:cs typeface="Arial" panose="020B0604020202020204" pitchFamily="34" charset="0"/>
              </a:rPr>
              <a:t>Dashboard</a:t>
            </a:r>
          </a:p>
        </p:txBody>
      </p:sp>
      <p:sp>
        <p:nvSpPr>
          <p:cNvPr id="12" name="Rectangle 11">
            <a:extLst>
              <a:ext uri="{FF2B5EF4-FFF2-40B4-BE49-F238E27FC236}">
                <a16:creationId xmlns:a16="http://schemas.microsoft.com/office/drawing/2014/main" id="{5903F4AE-CF05-4FB4-BD91-DEF624FE76F9}"/>
              </a:ext>
            </a:extLst>
          </p:cNvPr>
          <p:cNvSpPr/>
          <p:nvPr/>
        </p:nvSpPr>
        <p:spPr>
          <a:xfrm>
            <a:off x="1134808" y="1966116"/>
            <a:ext cx="4856630" cy="1322119"/>
          </a:xfrm>
          <a:prstGeom prst="rect">
            <a:avLst/>
          </a:prstGeom>
          <a:solidFill>
            <a:schemeClr val="accent1"/>
          </a:solidFill>
        </p:spPr>
        <p:txBody>
          <a:bodyPr wrap="square" numCol="1" spcCol="182880" anchor="t">
            <a:noAutofit/>
          </a:bodyPr>
          <a:lstStyle/>
          <a:p>
            <a:pPr marL="0" marR="0" lvl="0" indent="0" algn="ctr" defTabSz="914400" rtl="0" eaLnBrk="1" fontAlgn="auto" latinLnBrk="0" hangingPunct="1">
              <a:lnSpc>
                <a:spcPct val="100000"/>
              </a:lnSpc>
              <a:spcBef>
                <a:spcPts val="600"/>
              </a:spcBef>
              <a:spcAft>
                <a:spcPts val="500"/>
              </a:spcAft>
              <a:buClr>
                <a:srgbClr val="000000"/>
              </a:buClr>
              <a:buSzTx/>
              <a:buFontTx/>
              <a:buNone/>
              <a:tabLst/>
              <a:defRPr/>
            </a:pPr>
            <a:endParaRPr kumimoji="0" lang="en-AU" b="1" i="0" u="none" strike="noStrike" kern="0" cap="none" spc="0" normalizeH="0" baseline="0" noProof="0" dirty="0">
              <a:ln>
                <a:noFill/>
              </a:ln>
              <a:solidFill>
                <a:schemeClr val="bg1"/>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600"/>
              </a:spcBef>
              <a:spcAft>
                <a:spcPts val="500"/>
              </a:spcAft>
              <a:buClr>
                <a:srgbClr val="000000"/>
              </a:buClr>
              <a:buSzTx/>
              <a:buFontTx/>
              <a:buNone/>
              <a:tabLst/>
              <a:defRPr/>
            </a:pPr>
            <a:r>
              <a:rPr lang="en-AU" b="1" kern="0" dirty="0">
                <a:solidFill>
                  <a:schemeClr val="bg1"/>
                </a:solidFill>
                <a:latin typeface="Arial" panose="020B0604020202020204" pitchFamily="34" charset="0"/>
                <a:ea typeface="Verdana" panose="020B0604030504040204" pitchFamily="34" charset="0"/>
                <a:cs typeface="Arial" panose="020B0604020202020204" pitchFamily="34" charset="0"/>
              </a:rPr>
              <a:t>Snapshot Report</a:t>
            </a:r>
            <a:endParaRPr kumimoji="0" lang="en-AU" b="1" i="0" u="none" strike="noStrike" kern="0" cap="none" spc="0" normalizeH="0" baseline="0" noProof="0" dirty="0">
              <a:ln>
                <a:noFill/>
              </a:ln>
              <a:solidFill>
                <a:schemeClr val="bg1"/>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FD79C44A-AB66-42F6-B0C6-7131E8932463}"/>
              </a:ext>
            </a:extLst>
          </p:cNvPr>
          <p:cNvSpPr/>
          <p:nvPr/>
        </p:nvSpPr>
        <p:spPr>
          <a:xfrm>
            <a:off x="6160249" y="1971488"/>
            <a:ext cx="4856633" cy="1295426"/>
          </a:xfrm>
          <a:prstGeom prst="rect">
            <a:avLst/>
          </a:prstGeom>
          <a:solidFill>
            <a:schemeClr val="accent4"/>
          </a:solidFill>
        </p:spPr>
        <p:txBody>
          <a:bodyPr wrap="square" anchor="t">
            <a:noAutofit/>
          </a:bodyPr>
          <a:lstStyle/>
          <a:p>
            <a:pPr lvl="0" algn="ctr">
              <a:spcBef>
                <a:spcPts val="600"/>
              </a:spcBef>
              <a:spcAft>
                <a:spcPts val="500"/>
              </a:spcAft>
              <a:buClr>
                <a:srgbClr val="000000"/>
              </a:buClr>
              <a:defRPr/>
            </a:pPr>
            <a:endParaRPr lang="en-AU" b="1" kern="0"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lvl="0" algn="ctr">
              <a:spcBef>
                <a:spcPts val="600"/>
              </a:spcBef>
              <a:spcAft>
                <a:spcPts val="500"/>
              </a:spcAft>
              <a:buClr>
                <a:srgbClr val="000000"/>
              </a:buClr>
              <a:defRPr/>
            </a:pPr>
            <a:r>
              <a:rPr lang="en-AU" b="1" kern="0" dirty="0">
                <a:latin typeface="Arial" panose="020B0604020202020204" pitchFamily="34" charset="0"/>
                <a:ea typeface="Verdana" panose="020B0604030504040204" pitchFamily="34" charset="0"/>
                <a:cs typeface="Arial" panose="020B0604020202020204" pitchFamily="34" charset="0"/>
              </a:rPr>
              <a:t>Fact Sheets</a:t>
            </a:r>
          </a:p>
        </p:txBody>
      </p:sp>
      <p:sp>
        <p:nvSpPr>
          <p:cNvPr id="14" name="Rectangle 13">
            <a:extLst>
              <a:ext uri="{FF2B5EF4-FFF2-40B4-BE49-F238E27FC236}">
                <a16:creationId xmlns:a16="http://schemas.microsoft.com/office/drawing/2014/main" id="{A9C17E71-227E-4A14-8170-1B0A654BE1AB}"/>
              </a:ext>
            </a:extLst>
          </p:cNvPr>
          <p:cNvSpPr/>
          <p:nvPr/>
        </p:nvSpPr>
        <p:spPr>
          <a:xfrm>
            <a:off x="1134809" y="4862214"/>
            <a:ext cx="4856630" cy="1366271"/>
          </a:xfrm>
          <a:prstGeom prst="rect">
            <a:avLst/>
          </a:prstGeom>
          <a:solidFill>
            <a:schemeClr val="accent5"/>
          </a:solidFill>
        </p:spPr>
        <p:txBody>
          <a:bodyPr wrap="square" anchor="t">
            <a:noAutofit/>
          </a:bodyPr>
          <a:lstStyle/>
          <a:p>
            <a:pPr lvl="0" algn="ctr">
              <a:spcBef>
                <a:spcPts val="600"/>
              </a:spcBef>
              <a:spcAft>
                <a:spcPts val="500"/>
              </a:spcAft>
              <a:buClr>
                <a:srgbClr val="000000"/>
              </a:buClr>
              <a:defRPr/>
            </a:pPr>
            <a:endParaRPr lang="en-AU" b="1" kern="0"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lvl="0" algn="ctr">
              <a:spcBef>
                <a:spcPts val="600"/>
              </a:spcBef>
              <a:spcAft>
                <a:spcPts val="500"/>
              </a:spcAft>
              <a:buClr>
                <a:srgbClr val="000000"/>
              </a:buClr>
              <a:defRPr/>
            </a:pPr>
            <a:r>
              <a:rPr lang="en-AU" b="1" kern="0" dirty="0">
                <a:solidFill>
                  <a:schemeClr val="bg1"/>
                </a:solidFill>
                <a:latin typeface="Arial" panose="020B0604020202020204" pitchFamily="34" charset="0"/>
                <a:ea typeface="Verdana" panose="020B0604030504040204" pitchFamily="34" charset="0"/>
                <a:cs typeface="Arial" panose="020B0604020202020204" pitchFamily="34" charset="0"/>
              </a:rPr>
              <a:t>Subscribe for Updates</a:t>
            </a:r>
          </a:p>
        </p:txBody>
      </p:sp>
      <p:sp>
        <p:nvSpPr>
          <p:cNvPr id="15" name="Rectangle 14">
            <a:extLst>
              <a:ext uri="{FF2B5EF4-FFF2-40B4-BE49-F238E27FC236}">
                <a16:creationId xmlns:a16="http://schemas.microsoft.com/office/drawing/2014/main" id="{363041F6-D12A-4B79-8090-F168459F6095}"/>
              </a:ext>
            </a:extLst>
          </p:cNvPr>
          <p:cNvSpPr/>
          <p:nvPr/>
        </p:nvSpPr>
        <p:spPr>
          <a:xfrm>
            <a:off x="6160250" y="4863011"/>
            <a:ext cx="4856633" cy="1365474"/>
          </a:xfrm>
          <a:prstGeom prst="rect">
            <a:avLst/>
          </a:prstGeom>
          <a:solidFill>
            <a:schemeClr val="accent6"/>
          </a:solidFill>
        </p:spPr>
        <p:txBody>
          <a:bodyPr wrap="square" anchor="t">
            <a:noAutofit/>
          </a:bodyPr>
          <a:lstStyle/>
          <a:p>
            <a:pPr lvl="0" algn="ctr">
              <a:spcBef>
                <a:spcPts val="600"/>
              </a:spcBef>
              <a:spcAft>
                <a:spcPts val="500"/>
              </a:spcAft>
              <a:buClr>
                <a:srgbClr val="000000"/>
              </a:buClr>
              <a:defRPr/>
            </a:pPr>
            <a:endParaRPr lang="en-AU" b="1" kern="0"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lvl="0" algn="ctr">
              <a:spcBef>
                <a:spcPts val="600"/>
              </a:spcBef>
              <a:spcAft>
                <a:spcPts val="500"/>
              </a:spcAft>
              <a:buClr>
                <a:srgbClr val="000000"/>
              </a:buClr>
              <a:defRPr/>
            </a:pPr>
            <a:r>
              <a:rPr lang="en-AU" b="1" kern="0" dirty="0">
                <a:solidFill>
                  <a:schemeClr val="bg1"/>
                </a:solidFill>
                <a:latin typeface="Arial" panose="020B0604020202020204" pitchFamily="34" charset="0"/>
                <a:ea typeface="Verdana" panose="020B0604030504040204" pitchFamily="34" charset="0"/>
                <a:cs typeface="Arial" panose="020B0604020202020204" pitchFamily="34" charset="0"/>
              </a:rPr>
              <a:t>Ideas &amp; questions</a:t>
            </a:r>
          </a:p>
          <a:p>
            <a:pPr lvl="0" algn="ctr">
              <a:spcBef>
                <a:spcPts val="600"/>
              </a:spcBef>
              <a:spcAft>
                <a:spcPts val="500"/>
              </a:spcAft>
              <a:buClr>
                <a:srgbClr val="000000"/>
              </a:buClr>
              <a:defRPr/>
            </a:pPr>
            <a:endParaRPr lang="en-AU" b="1" kern="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4A76BEFA-10E0-3F4B-8EC6-93C183A11FD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175" r="42973"/>
          <a:stretch/>
        </p:blipFill>
        <p:spPr>
          <a:xfrm>
            <a:off x="10095443" y="-246930"/>
            <a:ext cx="2178209" cy="2095761"/>
          </a:xfrm>
          <a:prstGeom prst="rect">
            <a:avLst/>
          </a:prstGeom>
        </p:spPr>
      </p:pic>
    </p:spTree>
    <p:extLst>
      <p:ext uri="{BB962C8B-B14F-4D97-AF65-F5344CB8AC3E}">
        <p14:creationId xmlns:p14="http://schemas.microsoft.com/office/powerpoint/2010/main" val="136523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72BFC-0D47-E248-93B6-82EA597F044D}"/>
              </a:ext>
            </a:extLst>
          </p:cNvPr>
          <p:cNvSpPr>
            <a:spLocks noGrp="1"/>
          </p:cNvSpPr>
          <p:nvPr>
            <p:ph type="title"/>
          </p:nvPr>
        </p:nvSpPr>
        <p:spPr>
          <a:xfrm>
            <a:off x="449949" y="1762546"/>
            <a:ext cx="11591631" cy="2950113"/>
          </a:xfrm>
        </p:spPr>
        <p:txBody>
          <a:bodyPr/>
          <a:lstStyle/>
          <a:p>
            <a:pPr algn="l"/>
            <a:r>
              <a:rPr lang="en-US" sz="5400" b="1" dirty="0"/>
              <a:t>Questions?</a:t>
            </a:r>
            <a:br>
              <a:rPr lang="en-US" sz="5400" dirty="0"/>
            </a:br>
            <a:br>
              <a:rPr lang="en-US" sz="5400" dirty="0"/>
            </a:br>
            <a:r>
              <a:rPr lang="en-US" sz="5400" dirty="0"/>
              <a:t>info@thepatternmakers.com.au</a:t>
            </a:r>
          </a:p>
        </p:txBody>
      </p:sp>
    </p:spTree>
    <p:extLst>
      <p:ext uri="{BB962C8B-B14F-4D97-AF65-F5344CB8AC3E}">
        <p14:creationId xmlns:p14="http://schemas.microsoft.com/office/powerpoint/2010/main" val="2322030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8E0F85-8B6F-C946-924D-0404FBBBDBF4}"/>
              </a:ext>
            </a:extLst>
          </p:cNvPr>
          <p:cNvSpPr>
            <a:spLocks noGrp="1"/>
          </p:cNvSpPr>
          <p:nvPr>
            <p:ph type="body" sz="quarter" idx="18"/>
          </p:nvPr>
        </p:nvSpPr>
        <p:spPr/>
        <p:txBody>
          <a:bodyPr/>
          <a:lstStyle/>
          <a:p>
            <a:r>
              <a:rPr lang="en-US" dirty="0"/>
              <a:t>LIVE ATTENDANCE</a:t>
            </a:r>
          </a:p>
        </p:txBody>
      </p:sp>
      <p:sp>
        <p:nvSpPr>
          <p:cNvPr id="4" name="Title 3">
            <a:extLst>
              <a:ext uri="{FF2B5EF4-FFF2-40B4-BE49-F238E27FC236}">
                <a16:creationId xmlns:a16="http://schemas.microsoft.com/office/drawing/2014/main" id="{E05E26CA-3A67-5141-A02F-19E5C27196E0}"/>
              </a:ext>
            </a:extLst>
          </p:cNvPr>
          <p:cNvSpPr>
            <a:spLocks noGrp="1"/>
          </p:cNvSpPr>
          <p:nvPr>
            <p:ph type="title"/>
          </p:nvPr>
        </p:nvSpPr>
        <p:spPr/>
        <p:txBody>
          <a:bodyPr/>
          <a:lstStyle/>
          <a:p>
            <a:r>
              <a:rPr lang="en-AU" b="1" dirty="0"/>
              <a:t>The virus remains a key concern for disabled audiences – though the risk of lockdowns is now equally concerning</a:t>
            </a:r>
            <a:br>
              <a:rPr lang="en-AU" b="1" dirty="0"/>
            </a:br>
            <a:endParaRPr lang="en-US" b="1" dirty="0"/>
          </a:p>
        </p:txBody>
      </p:sp>
      <p:sp>
        <p:nvSpPr>
          <p:cNvPr id="6" name="Slide Number Placeholder 5">
            <a:extLst>
              <a:ext uri="{FF2B5EF4-FFF2-40B4-BE49-F238E27FC236}">
                <a16:creationId xmlns:a16="http://schemas.microsoft.com/office/drawing/2014/main" id="{A8D6C11C-81DB-5943-9673-69E8B83F9D2D}"/>
              </a:ext>
            </a:extLst>
          </p:cNvPr>
          <p:cNvSpPr>
            <a:spLocks noGrp="1"/>
          </p:cNvSpPr>
          <p:nvPr>
            <p:ph type="sldNum" sz="quarter" idx="20"/>
          </p:nvPr>
        </p:nvSpPr>
        <p:spPr/>
        <p:txBody>
          <a:bodyPr/>
          <a:lstStyle/>
          <a:p>
            <a:fld id="{7952EF3B-5CB1-1C4B-8BB2-74B288069C27}" type="slidenum">
              <a:rPr lang="en-US" smtClean="0"/>
              <a:pPr/>
              <a:t>3</a:t>
            </a:fld>
            <a:endParaRPr lang="en-US" dirty="0"/>
          </a:p>
        </p:txBody>
      </p:sp>
      <p:sp>
        <p:nvSpPr>
          <p:cNvPr id="7" name="Text Placeholder 6">
            <a:extLst>
              <a:ext uri="{FF2B5EF4-FFF2-40B4-BE49-F238E27FC236}">
                <a16:creationId xmlns:a16="http://schemas.microsoft.com/office/drawing/2014/main" id="{C0ACCEC7-C77B-9D48-9563-AC89CEFC07D4}"/>
              </a:ext>
            </a:extLst>
          </p:cNvPr>
          <p:cNvSpPr>
            <a:spLocks noGrp="1"/>
          </p:cNvSpPr>
          <p:nvPr>
            <p:ph type="body" sz="quarter" idx="21"/>
          </p:nvPr>
        </p:nvSpPr>
        <p:spPr>
          <a:xfrm>
            <a:off x="363538" y="1618342"/>
            <a:ext cx="11468100" cy="610507"/>
          </a:xfrm>
        </p:spPr>
        <p:txBody>
          <a:bodyPr/>
          <a:lstStyle/>
          <a:p>
            <a:r>
              <a:rPr lang="en-AU" b="0" dirty="0"/>
              <a:t>Column chart showing the different barriers to attending live events, comparing disabled audiences with non-disabled audiences. Disabled audiences are equally likely to select ‘the risk of lockdowns and cancelled events’ as ‘the risk of contracting/transmitting the virus’ as the main barriers to attendance.</a:t>
            </a:r>
          </a:p>
        </p:txBody>
      </p:sp>
      <p:graphicFrame>
        <p:nvGraphicFramePr>
          <p:cNvPr id="9" name="Content Placeholder 8">
            <a:extLst>
              <a:ext uri="{FF2B5EF4-FFF2-40B4-BE49-F238E27FC236}">
                <a16:creationId xmlns:a16="http://schemas.microsoft.com/office/drawing/2014/main" id="{53B01A01-E955-0F47-9AD1-9358690E85AD}"/>
              </a:ext>
            </a:extLst>
          </p:cNvPr>
          <p:cNvGraphicFramePr>
            <a:graphicFrameLocks noGrp="1"/>
          </p:cNvGraphicFramePr>
          <p:nvPr>
            <p:ph idx="1"/>
            <p:extLst>
              <p:ext uri="{D42A27DB-BD31-4B8C-83A1-F6EECF244321}">
                <p14:modId xmlns:p14="http://schemas.microsoft.com/office/powerpoint/2010/main" val="4010677375"/>
              </p:ext>
            </p:extLst>
          </p:nvPr>
        </p:nvGraphicFramePr>
        <p:xfrm>
          <a:off x="369888" y="2228849"/>
          <a:ext cx="11461750" cy="3971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324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B01FEC-72E9-C849-9BE5-91F48367CE33}"/>
              </a:ext>
            </a:extLst>
          </p:cNvPr>
          <p:cNvSpPr>
            <a:spLocks noGrp="1"/>
          </p:cNvSpPr>
          <p:nvPr>
            <p:ph type="body" sz="quarter" idx="18"/>
          </p:nvPr>
        </p:nvSpPr>
        <p:spPr/>
        <p:txBody>
          <a:bodyPr/>
          <a:lstStyle/>
          <a:p>
            <a:r>
              <a:rPr lang="en-US" dirty="0"/>
              <a:t>LIVE ATTENDANCE</a:t>
            </a:r>
          </a:p>
        </p:txBody>
      </p:sp>
      <p:sp>
        <p:nvSpPr>
          <p:cNvPr id="4" name="Title 3">
            <a:extLst>
              <a:ext uri="{FF2B5EF4-FFF2-40B4-BE49-F238E27FC236}">
                <a16:creationId xmlns:a16="http://schemas.microsoft.com/office/drawing/2014/main" id="{35F65EA5-F20C-6945-94F3-F2D67AAFCB0A}"/>
              </a:ext>
            </a:extLst>
          </p:cNvPr>
          <p:cNvSpPr>
            <a:spLocks noGrp="1"/>
          </p:cNvSpPr>
          <p:nvPr>
            <p:ph type="title"/>
          </p:nvPr>
        </p:nvSpPr>
        <p:spPr/>
        <p:txBody>
          <a:bodyPr/>
          <a:lstStyle/>
          <a:p>
            <a:r>
              <a:rPr lang="en-US" b="1" dirty="0"/>
              <a:t>Disabled audiences remain cautious and less ‘ready’ to attend until there is little or no risk</a:t>
            </a:r>
          </a:p>
        </p:txBody>
      </p:sp>
      <p:sp>
        <p:nvSpPr>
          <p:cNvPr id="6" name="Slide Number Placeholder 5">
            <a:extLst>
              <a:ext uri="{FF2B5EF4-FFF2-40B4-BE49-F238E27FC236}">
                <a16:creationId xmlns:a16="http://schemas.microsoft.com/office/drawing/2014/main" id="{FDA914AA-6EB8-034B-BCDA-963A6F6C1712}"/>
              </a:ext>
            </a:extLst>
          </p:cNvPr>
          <p:cNvSpPr>
            <a:spLocks noGrp="1"/>
          </p:cNvSpPr>
          <p:nvPr>
            <p:ph type="sldNum" sz="quarter" idx="20"/>
          </p:nvPr>
        </p:nvSpPr>
        <p:spPr/>
        <p:txBody>
          <a:bodyPr/>
          <a:lstStyle/>
          <a:p>
            <a:fld id="{7952EF3B-5CB1-1C4B-8BB2-74B288069C27}" type="slidenum">
              <a:rPr lang="en-US" smtClean="0"/>
              <a:pPr/>
              <a:t>4</a:t>
            </a:fld>
            <a:endParaRPr lang="en-US" dirty="0"/>
          </a:p>
        </p:txBody>
      </p:sp>
      <p:sp useBgFill="1">
        <p:nvSpPr>
          <p:cNvPr id="9" name="Text Placeholder 6">
            <a:extLst>
              <a:ext uri="{FF2B5EF4-FFF2-40B4-BE49-F238E27FC236}">
                <a16:creationId xmlns:a16="http://schemas.microsoft.com/office/drawing/2014/main" id="{95657015-5247-9B43-A300-0F3D479255F3}"/>
              </a:ext>
            </a:extLst>
          </p:cNvPr>
          <p:cNvSpPr>
            <a:spLocks noGrp="1"/>
          </p:cNvSpPr>
          <p:nvPr>
            <p:ph type="body" sz="quarter" idx="21"/>
          </p:nvPr>
        </p:nvSpPr>
        <p:spPr>
          <a:xfrm>
            <a:off x="363538" y="1618342"/>
            <a:ext cx="11468100" cy="437495"/>
          </a:xfrm>
        </p:spPr>
        <p:txBody>
          <a:bodyPr/>
          <a:lstStyle/>
          <a:p>
            <a:r>
              <a:rPr lang="en-AU" b="0" dirty="0"/>
              <a:t>Stacked bar chart showing the proportion of disabled audiences and non-disabled audiences who are ‘ready to attend’ events whenever permitted, compared to those who are feeling more cautious. Disabled audiences are less ‘ready to attend’ compared to non-disabled audiences.</a:t>
            </a:r>
          </a:p>
        </p:txBody>
      </p:sp>
      <p:graphicFrame>
        <p:nvGraphicFramePr>
          <p:cNvPr id="10" name="Content Placeholder 12">
            <a:extLst>
              <a:ext uri="{FF2B5EF4-FFF2-40B4-BE49-F238E27FC236}">
                <a16:creationId xmlns:a16="http://schemas.microsoft.com/office/drawing/2014/main" id="{3873216F-8B56-B740-886B-FF5F4607B7A4}"/>
              </a:ext>
            </a:extLst>
          </p:cNvPr>
          <p:cNvGraphicFramePr>
            <a:graphicFrameLocks noGrp="1"/>
          </p:cNvGraphicFramePr>
          <p:nvPr>
            <p:ph idx="1"/>
            <p:extLst>
              <p:ext uri="{D42A27DB-BD31-4B8C-83A1-F6EECF244321}">
                <p14:modId xmlns:p14="http://schemas.microsoft.com/office/powerpoint/2010/main" val="2189721958"/>
              </p:ext>
            </p:extLst>
          </p:nvPr>
        </p:nvGraphicFramePr>
        <p:xfrm>
          <a:off x="370114" y="2055838"/>
          <a:ext cx="11461750" cy="4176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8512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1BD173E2-B8B3-0E43-B473-0840862C12EB}"/>
              </a:ext>
            </a:extLst>
          </p:cNvPr>
          <p:cNvGraphicFramePr>
            <a:graphicFrameLocks noGrp="1"/>
          </p:cNvGraphicFramePr>
          <p:nvPr>
            <p:ph idx="1"/>
            <p:extLst>
              <p:ext uri="{D42A27DB-BD31-4B8C-83A1-F6EECF244321}">
                <p14:modId xmlns:p14="http://schemas.microsoft.com/office/powerpoint/2010/main" val="4087994914"/>
              </p:ext>
            </p:extLst>
          </p:nvPr>
        </p:nvGraphicFramePr>
        <p:xfrm>
          <a:off x="369888" y="2024063"/>
          <a:ext cx="11461750" cy="417671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E4CB92AB-C822-4348-8F26-73DE8809737C}"/>
              </a:ext>
            </a:extLst>
          </p:cNvPr>
          <p:cNvSpPr>
            <a:spLocks noGrp="1"/>
          </p:cNvSpPr>
          <p:nvPr>
            <p:ph type="body" sz="quarter" idx="18"/>
          </p:nvPr>
        </p:nvSpPr>
        <p:spPr/>
        <p:txBody>
          <a:bodyPr/>
          <a:lstStyle/>
          <a:p>
            <a:r>
              <a:rPr lang="en-US" dirty="0"/>
              <a:t>LIVE ATTENDANCE</a:t>
            </a:r>
          </a:p>
        </p:txBody>
      </p:sp>
      <p:sp>
        <p:nvSpPr>
          <p:cNvPr id="4" name="Title 3">
            <a:extLst>
              <a:ext uri="{FF2B5EF4-FFF2-40B4-BE49-F238E27FC236}">
                <a16:creationId xmlns:a16="http://schemas.microsoft.com/office/drawing/2014/main" id="{BE4419C4-63D3-C64A-8187-EA2D3D8C59D5}"/>
              </a:ext>
            </a:extLst>
          </p:cNvPr>
          <p:cNvSpPr>
            <a:spLocks noGrp="1"/>
          </p:cNvSpPr>
          <p:nvPr>
            <p:ph type="title"/>
          </p:nvPr>
        </p:nvSpPr>
        <p:spPr/>
        <p:txBody>
          <a:bodyPr/>
          <a:lstStyle/>
          <a:p>
            <a:r>
              <a:rPr lang="en-US" b="1" dirty="0"/>
              <a:t>Long-term, one-quarter (29%) of disabled audiences expect to attend arts activities less frequently</a:t>
            </a:r>
          </a:p>
        </p:txBody>
      </p:sp>
      <p:sp>
        <p:nvSpPr>
          <p:cNvPr id="6" name="Slide Number Placeholder 5">
            <a:extLst>
              <a:ext uri="{FF2B5EF4-FFF2-40B4-BE49-F238E27FC236}">
                <a16:creationId xmlns:a16="http://schemas.microsoft.com/office/drawing/2014/main" id="{6103A323-0AA7-0C45-ACA9-D5D872185D61}"/>
              </a:ext>
            </a:extLst>
          </p:cNvPr>
          <p:cNvSpPr>
            <a:spLocks noGrp="1"/>
          </p:cNvSpPr>
          <p:nvPr>
            <p:ph type="sldNum" sz="quarter" idx="20"/>
          </p:nvPr>
        </p:nvSpPr>
        <p:spPr/>
        <p:txBody>
          <a:bodyPr/>
          <a:lstStyle/>
          <a:p>
            <a:fld id="{7952EF3B-5CB1-1C4B-8BB2-74B288069C27}" type="slidenum">
              <a:rPr lang="en-US" smtClean="0"/>
              <a:pPr/>
              <a:t>5</a:t>
            </a:fld>
            <a:endParaRPr lang="en-US" dirty="0"/>
          </a:p>
        </p:txBody>
      </p:sp>
      <p:sp>
        <p:nvSpPr>
          <p:cNvPr id="7" name="Text Placeholder 6">
            <a:extLst>
              <a:ext uri="{FF2B5EF4-FFF2-40B4-BE49-F238E27FC236}">
                <a16:creationId xmlns:a16="http://schemas.microsoft.com/office/drawing/2014/main" id="{5E4DCDE9-4619-E249-BD34-45C5F58EAC43}"/>
              </a:ext>
            </a:extLst>
          </p:cNvPr>
          <p:cNvSpPr>
            <a:spLocks noGrp="1"/>
          </p:cNvSpPr>
          <p:nvPr>
            <p:ph type="body" sz="quarter" idx="21"/>
          </p:nvPr>
        </p:nvSpPr>
        <p:spPr>
          <a:xfrm>
            <a:off x="363538" y="1618342"/>
            <a:ext cx="11468100" cy="709221"/>
          </a:xfrm>
        </p:spPr>
        <p:txBody>
          <a:bodyPr/>
          <a:lstStyle/>
          <a:p>
            <a:r>
              <a:rPr lang="en-AU" b="0" dirty="0"/>
              <a:t>Stacked bar chart showing the proportion of disabled audiences and non-disabled audiences who expect to attend events less than before, the same amount as before and more than before the pandemic. The majority of disabled and non-disabled respondents expect to attend the same as before.</a:t>
            </a:r>
          </a:p>
        </p:txBody>
      </p:sp>
    </p:spTree>
    <p:extLst>
      <p:ext uri="{BB962C8B-B14F-4D97-AF65-F5344CB8AC3E}">
        <p14:creationId xmlns:p14="http://schemas.microsoft.com/office/powerpoint/2010/main" val="3587140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C8519-48FD-C646-8194-DF497C84C1A0}"/>
              </a:ext>
            </a:extLst>
          </p:cNvPr>
          <p:cNvSpPr>
            <a:spLocks noGrp="1"/>
          </p:cNvSpPr>
          <p:nvPr>
            <p:ph type="title"/>
          </p:nvPr>
        </p:nvSpPr>
        <p:spPr/>
        <p:txBody>
          <a:bodyPr/>
          <a:lstStyle/>
          <a:p>
            <a:r>
              <a:rPr lang="en-US" b="1" dirty="0"/>
              <a:t>Some disabled respondents mentioned increased access considerations under COVID restrictions</a:t>
            </a:r>
            <a:br>
              <a:rPr lang="en-US" dirty="0"/>
            </a:br>
            <a:br>
              <a:rPr lang="en-US" dirty="0"/>
            </a:br>
            <a:r>
              <a:rPr lang="en-AU" dirty="0"/>
              <a:t>‘I have mobility problems and it's very hard to wait for venues to open, wait for details to be recorded, and find that there is very little seating in foyers, etc.’</a:t>
            </a:r>
            <a:br>
              <a:rPr lang="en-AU" dirty="0"/>
            </a:br>
            <a:br>
              <a:rPr lang="en-AU" dirty="0"/>
            </a:br>
            <a:r>
              <a:rPr lang="en-AU" dirty="0"/>
              <a:t>‘The problem is lack of accessible front row seating due to required distance from performers.’</a:t>
            </a:r>
            <a:endParaRPr lang="en-US" dirty="0"/>
          </a:p>
        </p:txBody>
      </p:sp>
    </p:spTree>
    <p:extLst>
      <p:ext uri="{BB962C8B-B14F-4D97-AF65-F5344CB8AC3E}">
        <p14:creationId xmlns:p14="http://schemas.microsoft.com/office/powerpoint/2010/main" val="25938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9DD8-7615-C946-ACA8-25EF123E7D1D}"/>
              </a:ext>
            </a:extLst>
          </p:cNvPr>
          <p:cNvSpPr>
            <a:spLocks noGrp="1"/>
          </p:cNvSpPr>
          <p:nvPr>
            <p:ph type="title"/>
          </p:nvPr>
        </p:nvSpPr>
        <p:spPr/>
        <p:txBody>
          <a:bodyPr/>
          <a:lstStyle/>
          <a:p>
            <a:r>
              <a:rPr lang="en-US" b="1" dirty="0"/>
              <a:t>Reflecting on factors that would inhibit their attendance in the future, one person said:</a:t>
            </a:r>
            <a:br>
              <a:rPr lang="en-US" dirty="0"/>
            </a:br>
            <a:br>
              <a:rPr lang="en-US" dirty="0"/>
            </a:br>
            <a:r>
              <a:rPr lang="en-AU" dirty="0"/>
              <a:t>‘My partner is a quadriplegic, so I am super cautious so as not to put them at risk. This means using public transport to get to a venue is a no go for us at times and prevents us from attending.’</a:t>
            </a:r>
            <a:endParaRPr lang="en-US" dirty="0"/>
          </a:p>
        </p:txBody>
      </p:sp>
    </p:spTree>
    <p:extLst>
      <p:ext uri="{BB962C8B-B14F-4D97-AF65-F5344CB8AC3E}">
        <p14:creationId xmlns:p14="http://schemas.microsoft.com/office/powerpoint/2010/main" val="456297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F3869-6368-5848-B472-9850C518F3C1}"/>
              </a:ext>
            </a:extLst>
          </p:cNvPr>
          <p:cNvSpPr>
            <a:spLocks noGrp="1"/>
          </p:cNvSpPr>
          <p:nvPr>
            <p:ph type="title"/>
          </p:nvPr>
        </p:nvSpPr>
        <p:spPr/>
        <p:txBody>
          <a:bodyPr/>
          <a:lstStyle/>
          <a:p>
            <a:r>
              <a:rPr lang="en-US" b="1" dirty="0">
                <a:solidFill>
                  <a:schemeClr val="tx1"/>
                </a:solidFill>
              </a:rPr>
              <a:t>However, some disabled respondents said that they’ll attend more in future. One person shared,</a:t>
            </a:r>
            <a:br>
              <a:rPr lang="en-US" dirty="0">
                <a:solidFill>
                  <a:schemeClr val="tx1"/>
                </a:solidFill>
              </a:rPr>
            </a:br>
            <a:br>
              <a:rPr lang="en-US" dirty="0">
                <a:solidFill>
                  <a:schemeClr val="tx1"/>
                </a:solidFill>
              </a:rPr>
            </a:br>
            <a:r>
              <a:rPr lang="en-AU" dirty="0">
                <a:solidFill>
                  <a:schemeClr val="tx1"/>
                </a:solidFill>
              </a:rPr>
              <a:t>‘My disabilities have kept me in isolation my whole life. COVID-19 has exacerbated that. It has re-iterated to me that life is [chaos] and that I need to make the most of my life while I am still alive, no matter how short that life may be. I miss you, art galleries. I miss you so much!’</a:t>
            </a:r>
            <a:endParaRPr lang="en-US" dirty="0"/>
          </a:p>
        </p:txBody>
      </p:sp>
    </p:spTree>
    <p:extLst>
      <p:ext uri="{BB962C8B-B14F-4D97-AF65-F5344CB8AC3E}">
        <p14:creationId xmlns:p14="http://schemas.microsoft.com/office/powerpoint/2010/main" val="403925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465018-CB4A-0144-B0DB-FAA1896B6AA0}"/>
              </a:ext>
            </a:extLst>
          </p:cNvPr>
          <p:cNvSpPr>
            <a:spLocks noGrp="1"/>
          </p:cNvSpPr>
          <p:nvPr>
            <p:ph type="body" sz="quarter" idx="18"/>
          </p:nvPr>
        </p:nvSpPr>
        <p:spPr/>
        <p:txBody>
          <a:bodyPr/>
          <a:lstStyle/>
          <a:p>
            <a:r>
              <a:rPr lang="en-US" dirty="0"/>
              <a:t>COVID-19 SAFETY</a:t>
            </a:r>
          </a:p>
        </p:txBody>
      </p:sp>
      <p:sp>
        <p:nvSpPr>
          <p:cNvPr id="3" name="Title 2">
            <a:extLst>
              <a:ext uri="{FF2B5EF4-FFF2-40B4-BE49-F238E27FC236}">
                <a16:creationId xmlns:a16="http://schemas.microsoft.com/office/drawing/2014/main" id="{35349D2B-DB95-F942-BE0C-7EF6980531E6}"/>
              </a:ext>
            </a:extLst>
          </p:cNvPr>
          <p:cNvSpPr>
            <a:spLocks noGrp="1"/>
          </p:cNvSpPr>
          <p:nvPr>
            <p:ph type="title"/>
          </p:nvPr>
        </p:nvSpPr>
        <p:spPr/>
        <p:txBody>
          <a:bodyPr/>
          <a:lstStyle/>
          <a:p>
            <a:r>
              <a:rPr lang="en-US" b="1" dirty="0"/>
              <a:t>At different venues, disabled audiences are less likely to be ‘very satisfied’ with audience safety overall</a:t>
            </a:r>
          </a:p>
        </p:txBody>
      </p:sp>
      <p:sp>
        <p:nvSpPr>
          <p:cNvPr id="6" name="Text Placeholder 5">
            <a:extLst>
              <a:ext uri="{FF2B5EF4-FFF2-40B4-BE49-F238E27FC236}">
                <a16:creationId xmlns:a16="http://schemas.microsoft.com/office/drawing/2014/main" id="{4BD99BDB-1C71-9845-B9C3-BBF87874BDA0}"/>
              </a:ext>
            </a:extLst>
          </p:cNvPr>
          <p:cNvSpPr>
            <a:spLocks noGrp="1"/>
          </p:cNvSpPr>
          <p:nvPr>
            <p:ph type="body" sz="quarter" idx="21"/>
          </p:nvPr>
        </p:nvSpPr>
        <p:spPr>
          <a:xfrm>
            <a:off x="363538" y="1618342"/>
            <a:ext cx="11468100" cy="667658"/>
          </a:xfrm>
        </p:spPr>
        <p:txBody>
          <a:bodyPr/>
          <a:lstStyle/>
          <a:p>
            <a:r>
              <a:rPr lang="en-AU" b="0" dirty="0"/>
              <a:t>Column chart comparing the proportion of disabled and non-disabled audiences who are ‘very satisfied’ with audience safety overall at five different venue types. In general, disabled audiences are less likely to say they are ‘very satisfied’ at all venue types, compared to non-disabled audiences.</a:t>
            </a:r>
          </a:p>
          <a:p>
            <a:endParaRPr lang="en-US" dirty="0"/>
          </a:p>
        </p:txBody>
      </p:sp>
      <p:graphicFrame>
        <p:nvGraphicFramePr>
          <p:cNvPr id="15" name="Chart 14">
            <a:extLst>
              <a:ext uri="{FF2B5EF4-FFF2-40B4-BE49-F238E27FC236}">
                <a16:creationId xmlns:a16="http://schemas.microsoft.com/office/drawing/2014/main" id="{98BE13BC-8CB4-AC42-99E3-09D5FB0567AC}"/>
              </a:ext>
            </a:extLst>
          </p:cNvPr>
          <p:cNvGraphicFramePr/>
          <p:nvPr>
            <p:extLst>
              <p:ext uri="{D42A27DB-BD31-4B8C-83A1-F6EECF244321}">
                <p14:modId xmlns:p14="http://schemas.microsoft.com/office/powerpoint/2010/main" val="3947176574"/>
              </p:ext>
            </p:extLst>
          </p:nvPr>
        </p:nvGraphicFramePr>
        <p:xfrm>
          <a:off x="360362" y="2185988"/>
          <a:ext cx="11471276" cy="3767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0051265"/>
      </p:ext>
    </p:extLst>
  </p:cSld>
  <p:clrMapOvr>
    <a:masterClrMapping/>
  </p:clrMapOvr>
</p:sld>
</file>

<file path=ppt/theme/theme1.xml><?xml version="1.0" encoding="utf-8"?>
<a:theme xmlns:a="http://schemas.openxmlformats.org/drawingml/2006/main" name="Patternmakers Master 16x9 Template">
  <a:themeElements>
    <a:clrScheme name="Patternmakers_Colours_FA2">
      <a:dk1>
        <a:srgbClr val="000000"/>
      </a:dk1>
      <a:lt1>
        <a:srgbClr val="FFFFFF"/>
      </a:lt1>
      <a:dk2>
        <a:srgbClr val="44546A"/>
      </a:dk2>
      <a:lt2>
        <a:srgbClr val="B7E187"/>
      </a:lt2>
      <a:accent1>
        <a:srgbClr val="010292"/>
      </a:accent1>
      <a:accent2>
        <a:srgbClr val="8AC3CD"/>
      </a:accent2>
      <a:accent3>
        <a:srgbClr val="EEDD1F"/>
      </a:accent3>
      <a:accent4>
        <a:srgbClr val="F9C3E0"/>
      </a:accent4>
      <a:accent5>
        <a:srgbClr val="F74932"/>
      </a:accent5>
      <a:accent6>
        <a:srgbClr val="0F5F19"/>
      </a:accent6>
      <a:hlink>
        <a:srgbClr val="B7E187"/>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000" dirty="0" smtClean="0">
            <a:solidFill>
              <a:schemeClr val="bg1"/>
            </a:solidFill>
            <a:latin typeface="Lora" pitchFamily="2" charset="77"/>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2019" id="{DDA4B430-AD63-5D4D-8692-6A491977ED54}" vid="{A4922EE6-9B50-1D41-862B-639AAA9A4B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tternmakers_Colours_FA2">
    <a:dk1>
      <a:srgbClr val="000000"/>
    </a:dk1>
    <a:lt1>
      <a:srgbClr val="FFFFFF"/>
    </a:lt1>
    <a:dk2>
      <a:srgbClr val="44546A"/>
    </a:dk2>
    <a:lt2>
      <a:srgbClr val="B7E187"/>
    </a:lt2>
    <a:accent1>
      <a:srgbClr val="010292"/>
    </a:accent1>
    <a:accent2>
      <a:srgbClr val="8AC3CD"/>
    </a:accent2>
    <a:accent3>
      <a:srgbClr val="EEDD1F"/>
    </a:accent3>
    <a:accent4>
      <a:srgbClr val="F9C3E0"/>
    </a:accent4>
    <a:accent5>
      <a:srgbClr val="F74932"/>
    </a:accent5>
    <a:accent6>
      <a:srgbClr val="0F5F19"/>
    </a:accent6>
    <a:hlink>
      <a:srgbClr val="B7E187"/>
    </a:hlink>
    <a:folHlink>
      <a:srgbClr val="000000"/>
    </a:folHlink>
  </a:clrScheme>
  <a:fontScheme name="Patternmakers_Fonts_FA2">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atternmakers_Colours_FA2">
    <a:dk1>
      <a:srgbClr val="000000"/>
    </a:dk1>
    <a:lt1>
      <a:srgbClr val="FFFFFF"/>
    </a:lt1>
    <a:dk2>
      <a:srgbClr val="44546A"/>
    </a:dk2>
    <a:lt2>
      <a:srgbClr val="B7E187"/>
    </a:lt2>
    <a:accent1>
      <a:srgbClr val="010292"/>
    </a:accent1>
    <a:accent2>
      <a:srgbClr val="8AC3CD"/>
    </a:accent2>
    <a:accent3>
      <a:srgbClr val="EEDD1F"/>
    </a:accent3>
    <a:accent4>
      <a:srgbClr val="F9C3E0"/>
    </a:accent4>
    <a:accent5>
      <a:srgbClr val="F74932"/>
    </a:accent5>
    <a:accent6>
      <a:srgbClr val="0F5F19"/>
    </a:accent6>
    <a:hlink>
      <a:srgbClr val="B7E187"/>
    </a:hlink>
    <a:folHlink>
      <a:srgbClr val="000000"/>
    </a:folHlink>
  </a:clrScheme>
  <a:fontScheme name="Patternmakers_Fonts_FA2">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atternmakers_Colours_FA2">
    <a:dk1>
      <a:srgbClr val="000000"/>
    </a:dk1>
    <a:lt1>
      <a:srgbClr val="FFFFFF"/>
    </a:lt1>
    <a:dk2>
      <a:srgbClr val="44546A"/>
    </a:dk2>
    <a:lt2>
      <a:srgbClr val="B7E187"/>
    </a:lt2>
    <a:accent1>
      <a:srgbClr val="010292"/>
    </a:accent1>
    <a:accent2>
      <a:srgbClr val="8AC3CD"/>
    </a:accent2>
    <a:accent3>
      <a:srgbClr val="EEDD1F"/>
    </a:accent3>
    <a:accent4>
      <a:srgbClr val="F9C3E0"/>
    </a:accent4>
    <a:accent5>
      <a:srgbClr val="F74932"/>
    </a:accent5>
    <a:accent6>
      <a:srgbClr val="0F5F19"/>
    </a:accent6>
    <a:hlink>
      <a:srgbClr val="B7E187"/>
    </a:hlink>
    <a:folHlink>
      <a:srgbClr val="000000"/>
    </a:folHlink>
  </a:clrScheme>
  <a:fontScheme name="Patternmakers_Fonts_FA2">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atternmakers_Colours_FA2">
    <a:dk1>
      <a:srgbClr val="000000"/>
    </a:dk1>
    <a:lt1>
      <a:srgbClr val="FFFFFF"/>
    </a:lt1>
    <a:dk2>
      <a:srgbClr val="44546A"/>
    </a:dk2>
    <a:lt2>
      <a:srgbClr val="B7E187"/>
    </a:lt2>
    <a:accent1>
      <a:srgbClr val="010292"/>
    </a:accent1>
    <a:accent2>
      <a:srgbClr val="8AC3CD"/>
    </a:accent2>
    <a:accent3>
      <a:srgbClr val="EEDD1F"/>
    </a:accent3>
    <a:accent4>
      <a:srgbClr val="F9C3E0"/>
    </a:accent4>
    <a:accent5>
      <a:srgbClr val="F74932"/>
    </a:accent5>
    <a:accent6>
      <a:srgbClr val="0F5F19"/>
    </a:accent6>
    <a:hlink>
      <a:srgbClr val="B7E187"/>
    </a:hlink>
    <a:folHlink>
      <a:srgbClr val="000000"/>
    </a:folHlink>
  </a:clrScheme>
  <a:fontScheme name="Patternmakers_Fonts_FA2">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atternmakers_Colours_FA2">
    <a:dk1>
      <a:srgbClr val="000000"/>
    </a:dk1>
    <a:lt1>
      <a:srgbClr val="FFFFFF"/>
    </a:lt1>
    <a:dk2>
      <a:srgbClr val="44546A"/>
    </a:dk2>
    <a:lt2>
      <a:srgbClr val="B7E187"/>
    </a:lt2>
    <a:accent1>
      <a:srgbClr val="010292"/>
    </a:accent1>
    <a:accent2>
      <a:srgbClr val="8AC3CD"/>
    </a:accent2>
    <a:accent3>
      <a:srgbClr val="EEDD1F"/>
    </a:accent3>
    <a:accent4>
      <a:srgbClr val="F9C3E0"/>
    </a:accent4>
    <a:accent5>
      <a:srgbClr val="F74932"/>
    </a:accent5>
    <a:accent6>
      <a:srgbClr val="0F5F19"/>
    </a:accent6>
    <a:hlink>
      <a:srgbClr val="B7E187"/>
    </a:hlink>
    <a:folHlink>
      <a:srgbClr val="000000"/>
    </a:folHlink>
  </a:clrScheme>
  <a:fontScheme name="Patternmakers_Fonts_FA2">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A2EA06442CF54A93E6AA2B6AFE1502" ma:contentTypeVersion="12" ma:contentTypeDescription="Create a new document." ma:contentTypeScope="" ma:versionID="71c180e88fbd96ee679d1237699aab6d">
  <xsd:schema xmlns:xsd="http://www.w3.org/2001/XMLSchema" xmlns:xs="http://www.w3.org/2001/XMLSchema" xmlns:p="http://schemas.microsoft.com/office/2006/metadata/properties" xmlns:ns2="0b2e362e-ee03-4bc7-ae34-ebf7f80371eb" xmlns:ns3="8050d62b-762d-4a2a-9fc4-1d7d2ba02e94" targetNamespace="http://schemas.microsoft.com/office/2006/metadata/properties" ma:root="true" ma:fieldsID="3fc4225304733330c4c27ef3f48c126c" ns2:_="" ns3:_="">
    <xsd:import namespace="0b2e362e-ee03-4bc7-ae34-ebf7f80371eb"/>
    <xsd:import namespace="8050d62b-762d-4a2a-9fc4-1d7d2ba02e9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2e362e-ee03-4bc7-ae34-ebf7f80371e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50d62b-762d-4a2a-9fc4-1d7d2ba02e9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B142AB-377F-4515-A93F-590B539BBF60}">
  <ds:schemaRefs>
    <ds:schemaRef ds:uri="http://purl.org/dc/dcmitype/"/>
    <ds:schemaRef ds:uri="http://schemas.microsoft.com/office/infopath/2007/PartnerControls"/>
    <ds:schemaRef ds:uri="http://www.w3.org/XML/1998/namespace"/>
    <ds:schemaRef ds:uri="http://purl.org/dc/terms/"/>
    <ds:schemaRef ds:uri="http://schemas.microsoft.com/office/2006/documentManagement/types"/>
    <ds:schemaRef ds:uri="0b2e362e-ee03-4bc7-ae34-ebf7f80371eb"/>
    <ds:schemaRef ds:uri="http://purl.org/dc/elements/1.1/"/>
    <ds:schemaRef ds:uri="http://schemas.openxmlformats.org/package/2006/metadata/core-properties"/>
    <ds:schemaRef ds:uri="8050d62b-762d-4a2a-9fc4-1d7d2ba02e94"/>
    <ds:schemaRef ds:uri="http://schemas.microsoft.com/office/2006/metadata/properties"/>
  </ds:schemaRefs>
</ds:datastoreItem>
</file>

<file path=customXml/itemProps2.xml><?xml version="1.0" encoding="utf-8"?>
<ds:datastoreItem xmlns:ds="http://schemas.openxmlformats.org/officeDocument/2006/customXml" ds:itemID="{23F9FD37-38BC-4275-8A50-563CA1CE5C1D}">
  <ds:schemaRefs>
    <ds:schemaRef ds:uri="http://schemas.microsoft.com/sharepoint/v3/contenttype/forms"/>
  </ds:schemaRefs>
</ds:datastoreItem>
</file>

<file path=customXml/itemProps3.xml><?xml version="1.0" encoding="utf-8"?>
<ds:datastoreItem xmlns:ds="http://schemas.openxmlformats.org/officeDocument/2006/customXml" ds:itemID="{7DD93A05-5FEF-443F-BDB9-E35F417AF14B}">
  <ds:schemaRefs>
    <ds:schemaRef ds:uri="0b2e362e-ee03-4bc7-ae34-ebf7f80371eb"/>
    <ds:schemaRef ds:uri="8050d62b-762d-4a2a-9fc4-1d7d2ba02e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149</TotalTime>
  <Words>1394</Words>
  <Application>Microsoft Macintosh PowerPoint</Application>
  <PresentationFormat>Widescreen</PresentationFormat>
  <Paragraphs>87</Paragraphs>
  <Slides>21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.AppleSystemUIFont</vt:lpstr>
      <vt:lpstr>Arial</vt:lpstr>
      <vt:lpstr>Calibri</vt:lpstr>
      <vt:lpstr>Lora</vt:lpstr>
      <vt:lpstr>LucidaGrande</vt:lpstr>
      <vt:lpstr>Montserrat</vt:lpstr>
      <vt:lpstr>Open Sans</vt:lpstr>
      <vt:lpstr>Patternmakers Master 16x9 Template</vt:lpstr>
      <vt:lpstr>Audience Outlook Monitor: Expanding access for disabled audiences</vt:lpstr>
      <vt:lpstr>In March, 65% of disabled audiences had recently attended a live in-person event — compared to 72% of non-disabled audiences</vt:lpstr>
      <vt:lpstr>The virus remains a key concern for disabled audiences – though the risk of lockdowns is now equally concerning </vt:lpstr>
      <vt:lpstr>Disabled audiences remain cautious and less ‘ready’ to attend until there is little or no risk</vt:lpstr>
      <vt:lpstr>Long-term, one-quarter (29%) of disabled audiences expect to attend arts activities less frequently</vt:lpstr>
      <vt:lpstr>Some disabled respondents mentioned increased access considerations under COVID restrictions  ‘I have mobility problems and it's very hard to wait for venues to open, wait for details to be recorded, and find that there is very little seating in foyers, etc.’  ‘The problem is lack of accessible front row seating due to required distance from performers.’</vt:lpstr>
      <vt:lpstr>Reflecting on factors that would inhibit their attendance in the future, one person said:  ‘My partner is a quadriplegic, so I am super cautious so as not to put them at risk. This means using public transport to get to a venue is a no go for us at times and prevents us from attending.’</vt:lpstr>
      <vt:lpstr>However, some disabled respondents said that they’ll attend more in future. One person shared,  ‘My disabilities have kept me in isolation my whole life. COVID-19 has exacerbated that. It has re-iterated to me that life is [chaos] and that I need to make the most of my life while I am still alive, no matter how short that life may be. I miss you, art galleries. I miss you so much!’</vt:lpstr>
      <vt:lpstr>At different venues, disabled audiences are less likely to be ‘very satisfied’ with audience safety overall</vt:lpstr>
      <vt:lpstr>Most people are comfortable with social distancing requirements — though only when properly enforced:  ‘I have found that [there are] overall requirements of number of people for the space, but then audience members are allowed to sit anywhere, meaning the 1.5m space is not maintained. If this is to be allowed, we may as well return to usual.’</vt:lpstr>
      <vt:lpstr>Disabled audiences are more likely to be participating in online arts and culture compared to non-disabled audiences</vt:lpstr>
      <vt:lpstr>Participation levels in all digital activities are higher among disabled audiences – but particularly for live streams and virtual tours</vt:lpstr>
      <vt:lpstr>Disabled audiences are more likely to go online to support their mental wellbeing (27%) , and to share an experience with others (13%)</vt:lpstr>
      <vt:lpstr>Compared to September, disabled audiences are now spending larger amount on digital experiences</vt:lpstr>
      <vt:lpstr>Technical barriers can limit attendance for disabled audiences:  ‘[Provide] easy to read and understand Information on what we will experience, and how, ahead of time (to manage anxiety and panic attack barriers). Trigger warnings.’  ‘We have to stop assuming everyone has a smart phone and has up-to-date computer skills (even the language defeats me).’ </vt:lpstr>
      <vt:lpstr>Another person said,  ‘Some online events are only available for a limited time and as I have a disability that may affect my ability to attend at a specific time, I'm not able to take part.’</vt:lpstr>
      <vt:lpstr>Others mentioned the quality and availability of access options:  ‘Being Deaf, some events forget to make content accessible in the way of Auslan sign language interpreting and captioning.’  ‘Have the event pages and ticketing process assessed for accessibility in the build phase already. That makes it much quicker and cheaper to fix and attracts more patrons.’</vt:lpstr>
      <vt:lpstr>5 tips for expanding access for disabled audiences </vt:lpstr>
      <vt:lpstr>Helpful resources for expanding access</vt:lpstr>
      <vt:lpstr>For resources, head to: www.thepatternmakers.com.au/covid19</vt:lpstr>
      <vt:lpstr>Questions?  info@thepatternmakers.com.au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Access for Disabled Audiences</dc:title>
  <dc:subject/>
  <dc:creator>Tandi Palmer Williams</dc:creator>
  <cp:keywords/>
  <dc:description/>
  <cp:lastModifiedBy>Jodie Bombardier</cp:lastModifiedBy>
  <cp:revision>10</cp:revision>
  <cp:lastPrinted>2020-06-15T00:57:06Z</cp:lastPrinted>
  <dcterms:created xsi:type="dcterms:W3CDTF">2020-04-20T23:00:26Z</dcterms:created>
  <dcterms:modified xsi:type="dcterms:W3CDTF">2021-07-20T00:34:07Z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0x010100A7A2EA06442CF54A93E6AA2B6AFE1502</vt:lpwstr>
  </property>
  <property fmtid="{D5CDD505-2E9C-101B-9397-08002B2CF9AE}" pid="3" name="AuthorIds_UIVersion_512">
    <vt:lpwstr>11</vt:lpwstr>
  </property>
  <property fmtid="{D5CDD505-2E9C-101B-9397-08002B2CF9AE}" pid="4" name="AuthorIds_UIVersion_1536">
    <vt:lpwstr>28</vt:lpwstr>
  </property>
</Properties>
</file>